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4"/>
    <p:sldMasterId id="2147483700" r:id="rId5"/>
    <p:sldMasterId id="2147483708" r:id="rId6"/>
    <p:sldMasterId id="2147483724" r:id="rId7"/>
  </p:sldMasterIdLst>
  <p:notesMasterIdLst>
    <p:notesMasterId r:id="rId23"/>
  </p:notesMasterIdLst>
  <p:handoutMasterIdLst>
    <p:handoutMasterId r:id="rId24"/>
  </p:handoutMasterIdLst>
  <p:sldIdLst>
    <p:sldId id="2184" r:id="rId8"/>
    <p:sldId id="705" r:id="rId9"/>
    <p:sldId id="2126" r:id="rId10"/>
    <p:sldId id="2191" r:id="rId11"/>
    <p:sldId id="2194" r:id="rId12"/>
    <p:sldId id="2195" r:id="rId13"/>
    <p:sldId id="2192" r:id="rId14"/>
    <p:sldId id="2180" r:id="rId15"/>
    <p:sldId id="2193" r:id="rId16"/>
    <p:sldId id="2183" r:id="rId17"/>
    <p:sldId id="2125" r:id="rId18"/>
    <p:sldId id="2140" r:id="rId19"/>
    <p:sldId id="413" r:id="rId20"/>
    <p:sldId id="2095" r:id="rId21"/>
    <p:sldId id="306" r:id="rId22"/>
  </p:sldIdLst>
  <p:sldSz cx="9144000" cy="5143500" type="screen16x9"/>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56"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BDB2"/>
    <a:srgbClr val="71C4E6"/>
    <a:srgbClr val="74E43C"/>
    <a:srgbClr val="82C836"/>
    <a:srgbClr val="0060A2"/>
    <a:srgbClr val="004674"/>
    <a:srgbClr val="00507B"/>
    <a:srgbClr val="F28E00"/>
    <a:srgbClr val="69B345"/>
    <a:srgbClr val="FEF1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15" autoAdjust="0"/>
    <p:restoredTop sz="86129" autoAdjust="0"/>
  </p:normalViewPr>
  <p:slideViewPr>
    <p:cSldViewPr>
      <p:cViewPr varScale="1">
        <p:scale>
          <a:sx n="71" d="100"/>
          <a:sy n="71" d="100"/>
        </p:scale>
        <p:origin x="859" y="36"/>
      </p:cViewPr>
      <p:guideLst>
        <p:guide orient="horz" pos="1620"/>
        <p:guide pos="2880"/>
      </p:guideLst>
    </p:cSldViewPr>
  </p:slideViewPr>
  <p:notesTextViewPr>
    <p:cViewPr>
      <p:scale>
        <a:sx n="3" d="2"/>
        <a:sy n="3" d="2"/>
      </p:scale>
      <p:origin x="0" y="0"/>
    </p:cViewPr>
  </p:notesTextViewPr>
  <p:sorterViewPr>
    <p:cViewPr varScale="1">
      <p:scale>
        <a:sx n="100" d="100"/>
        <a:sy n="100" d="100"/>
      </p:scale>
      <p:origin x="0" y="0"/>
    </p:cViewPr>
  </p:sorterViewPr>
  <p:notesViewPr>
    <p:cSldViewPr>
      <p:cViewPr varScale="1">
        <p:scale>
          <a:sx n="140" d="100"/>
          <a:sy n="140" d="100"/>
        </p:scale>
        <p:origin x="-96" y="-1176"/>
      </p:cViewPr>
      <p:guideLst>
        <p:guide orient="horz" pos="2956"/>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470894"/>
          </a:xfrm>
          <a:prstGeom prst="rect">
            <a:avLst/>
          </a:prstGeom>
        </p:spPr>
        <p:txBody>
          <a:bodyPr vert="horz" lIns="93305" tIns="46653" rIns="93305" bIns="46653" rtlCol="0"/>
          <a:lstStyle>
            <a:lvl1pPr algn="l">
              <a:defRPr sz="1200"/>
            </a:lvl1pPr>
          </a:lstStyle>
          <a:p>
            <a:endParaRPr lang="en-US" dirty="0"/>
          </a:p>
        </p:txBody>
      </p:sp>
      <p:sp>
        <p:nvSpPr>
          <p:cNvPr id="3" name="Date Placeholder 2"/>
          <p:cNvSpPr>
            <a:spLocks noGrp="1"/>
          </p:cNvSpPr>
          <p:nvPr>
            <p:ph type="dt" sz="quarter" idx="1"/>
          </p:nvPr>
        </p:nvSpPr>
        <p:spPr>
          <a:xfrm>
            <a:off x="4021295" y="0"/>
            <a:ext cx="3076363" cy="470894"/>
          </a:xfrm>
          <a:prstGeom prst="rect">
            <a:avLst/>
          </a:prstGeom>
        </p:spPr>
        <p:txBody>
          <a:bodyPr vert="horz" lIns="93305" tIns="46653" rIns="93305" bIns="46653" rtlCol="0"/>
          <a:lstStyle>
            <a:lvl1pPr algn="r">
              <a:defRPr sz="1200"/>
            </a:lvl1pPr>
          </a:lstStyle>
          <a:p>
            <a:fld id="{3FD7C49B-BB40-4E48-804A-8A0D0ACF71A5}" type="datetimeFigureOut">
              <a:rPr lang="en-US" smtClean="0"/>
              <a:pPr/>
              <a:t>10/27/2020</a:t>
            </a:fld>
            <a:endParaRPr lang="en-US" dirty="0"/>
          </a:p>
        </p:txBody>
      </p:sp>
      <p:sp>
        <p:nvSpPr>
          <p:cNvPr id="4" name="Footer Placeholder 3"/>
          <p:cNvSpPr>
            <a:spLocks noGrp="1"/>
          </p:cNvSpPr>
          <p:nvPr>
            <p:ph type="ftr" sz="quarter" idx="2"/>
          </p:nvPr>
        </p:nvSpPr>
        <p:spPr>
          <a:xfrm>
            <a:off x="1" y="8914410"/>
            <a:ext cx="3076363" cy="470893"/>
          </a:xfrm>
          <a:prstGeom prst="rect">
            <a:avLst/>
          </a:prstGeom>
        </p:spPr>
        <p:txBody>
          <a:bodyPr vert="horz" lIns="93305" tIns="46653" rIns="93305" bIns="46653"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1295" y="8914410"/>
            <a:ext cx="3076363" cy="470893"/>
          </a:xfrm>
          <a:prstGeom prst="rect">
            <a:avLst/>
          </a:prstGeom>
        </p:spPr>
        <p:txBody>
          <a:bodyPr vert="horz" lIns="93305" tIns="46653" rIns="93305" bIns="46653" rtlCol="0" anchor="b"/>
          <a:lstStyle>
            <a:lvl1pPr algn="r">
              <a:defRPr sz="1200"/>
            </a:lvl1pPr>
          </a:lstStyle>
          <a:p>
            <a:fld id="{F3974055-9C40-4E0D-AC90-0E431246713B}" type="slidenum">
              <a:rPr lang="en-US" smtClean="0"/>
              <a:pPr/>
              <a:t>‹#›</a:t>
            </a:fld>
            <a:endParaRPr lang="en-US" dirty="0"/>
          </a:p>
        </p:txBody>
      </p:sp>
    </p:spTree>
    <p:extLst>
      <p:ext uri="{BB962C8B-B14F-4D97-AF65-F5344CB8AC3E}">
        <p14:creationId xmlns:p14="http://schemas.microsoft.com/office/powerpoint/2010/main" val="4120412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469265"/>
          </a:xfrm>
          <a:prstGeom prst="rect">
            <a:avLst/>
          </a:prstGeom>
        </p:spPr>
        <p:txBody>
          <a:bodyPr vert="horz" lIns="93305" tIns="46653" rIns="93305" bIns="46653" rtlCol="0"/>
          <a:lstStyle>
            <a:lvl1pPr algn="l">
              <a:defRPr sz="1200"/>
            </a:lvl1pPr>
          </a:lstStyle>
          <a:p>
            <a:endParaRPr lang="en-US" dirty="0"/>
          </a:p>
        </p:txBody>
      </p:sp>
      <p:sp>
        <p:nvSpPr>
          <p:cNvPr id="3" name="Date Placeholder 2"/>
          <p:cNvSpPr>
            <a:spLocks noGrp="1"/>
          </p:cNvSpPr>
          <p:nvPr>
            <p:ph type="dt" idx="1"/>
          </p:nvPr>
        </p:nvSpPr>
        <p:spPr>
          <a:xfrm>
            <a:off x="4021295" y="0"/>
            <a:ext cx="3076363" cy="469265"/>
          </a:xfrm>
          <a:prstGeom prst="rect">
            <a:avLst/>
          </a:prstGeom>
        </p:spPr>
        <p:txBody>
          <a:bodyPr vert="horz" lIns="93305" tIns="46653" rIns="93305" bIns="46653" rtlCol="0"/>
          <a:lstStyle>
            <a:lvl1pPr algn="r">
              <a:defRPr sz="1200"/>
            </a:lvl1pPr>
          </a:lstStyle>
          <a:p>
            <a:fld id="{0CE485A7-6DA3-4EA5-9399-0BBF80999876}" type="datetimeFigureOut">
              <a:rPr lang="en-US" smtClean="0"/>
              <a:pPr/>
              <a:t>10/27/2020</a:t>
            </a:fld>
            <a:endParaRPr lang="en-US" dirty="0"/>
          </a:p>
        </p:txBody>
      </p:sp>
      <p:sp>
        <p:nvSpPr>
          <p:cNvPr id="4" name="Slide Image Placeholder 3"/>
          <p:cNvSpPr>
            <a:spLocks noGrp="1" noRot="1" noChangeAspect="1"/>
          </p:cNvSpPr>
          <p:nvPr>
            <p:ph type="sldImg" idx="2"/>
          </p:nvPr>
        </p:nvSpPr>
        <p:spPr>
          <a:xfrm>
            <a:off x="420688" y="703263"/>
            <a:ext cx="6257925" cy="3519487"/>
          </a:xfrm>
          <a:prstGeom prst="rect">
            <a:avLst/>
          </a:prstGeom>
          <a:noFill/>
          <a:ln w="12700">
            <a:solidFill>
              <a:prstClr val="black"/>
            </a:solidFill>
          </a:ln>
        </p:spPr>
        <p:txBody>
          <a:bodyPr vert="horz" lIns="93305" tIns="46653" rIns="93305" bIns="46653" rtlCol="0" anchor="ctr"/>
          <a:lstStyle/>
          <a:p>
            <a:endParaRPr lang="en-US" dirty="0"/>
          </a:p>
        </p:txBody>
      </p:sp>
      <p:sp>
        <p:nvSpPr>
          <p:cNvPr id="5" name="Notes Placeholder 4"/>
          <p:cNvSpPr>
            <a:spLocks noGrp="1"/>
          </p:cNvSpPr>
          <p:nvPr>
            <p:ph type="body" sz="quarter" idx="3"/>
          </p:nvPr>
        </p:nvSpPr>
        <p:spPr>
          <a:xfrm>
            <a:off x="709931" y="4458018"/>
            <a:ext cx="5679440" cy="4223385"/>
          </a:xfrm>
          <a:prstGeom prst="rect">
            <a:avLst/>
          </a:prstGeom>
        </p:spPr>
        <p:txBody>
          <a:bodyPr vert="horz" lIns="93305" tIns="46653" rIns="93305" bIns="4665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4407"/>
            <a:ext cx="3076363" cy="469265"/>
          </a:xfrm>
          <a:prstGeom prst="rect">
            <a:avLst/>
          </a:prstGeom>
        </p:spPr>
        <p:txBody>
          <a:bodyPr vert="horz" lIns="93305" tIns="46653" rIns="93305" bIns="466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1295" y="8914407"/>
            <a:ext cx="3076363" cy="469265"/>
          </a:xfrm>
          <a:prstGeom prst="rect">
            <a:avLst/>
          </a:prstGeom>
        </p:spPr>
        <p:txBody>
          <a:bodyPr vert="horz" lIns="93305" tIns="46653" rIns="93305" bIns="46653" rtlCol="0" anchor="b"/>
          <a:lstStyle>
            <a:lvl1pPr algn="r">
              <a:defRPr sz="1200"/>
            </a:lvl1pPr>
          </a:lstStyle>
          <a:p>
            <a:fld id="{84302411-7116-4C0F-8E63-B0033C63AD99}" type="slidenum">
              <a:rPr lang="en-US" smtClean="0"/>
              <a:pPr/>
              <a:t>‹#›</a:t>
            </a:fld>
            <a:endParaRPr lang="en-US" dirty="0"/>
          </a:p>
        </p:txBody>
      </p:sp>
    </p:spTree>
    <p:extLst>
      <p:ext uri="{BB962C8B-B14F-4D97-AF65-F5344CB8AC3E}">
        <p14:creationId xmlns:p14="http://schemas.microsoft.com/office/powerpoint/2010/main" val="3903021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Give thanks </a:t>
            </a:r>
          </a:p>
          <a:p>
            <a:endParaRPr lang="en-US" dirty="0"/>
          </a:p>
        </p:txBody>
      </p:sp>
      <p:sp>
        <p:nvSpPr>
          <p:cNvPr id="4" name="Slide Number Placeholder 3"/>
          <p:cNvSpPr>
            <a:spLocks noGrp="1"/>
          </p:cNvSpPr>
          <p:nvPr>
            <p:ph type="sldNum" sz="quarter" idx="5"/>
          </p:nvPr>
        </p:nvSpPr>
        <p:spPr/>
        <p:txBody>
          <a:bodyPr/>
          <a:lstStyle/>
          <a:p>
            <a:fld id="{166446F1-DD85-44CC-89E3-E10944A3A3A4}" type="slidenum">
              <a:rPr lang="en-US" smtClean="0"/>
              <a:pPr/>
              <a:t>1</a:t>
            </a:fld>
            <a:endParaRPr lang="en-US" dirty="0"/>
          </a:p>
        </p:txBody>
      </p:sp>
    </p:spTree>
    <p:extLst>
      <p:ext uri="{BB962C8B-B14F-4D97-AF65-F5344CB8AC3E}">
        <p14:creationId xmlns:p14="http://schemas.microsoft.com/office/powerpoint/2010/main" val="3851053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0063" y="703263"/>
            <a:ext cx="6256337" cy="3519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3054">
              <a:defRPr/>
            </a:pPr>
            <a:fld id="{84302411-7116-4C0F-8E63-B0033C63AD99}" type="slidenum">
              <a:rPr lang="en-US">
                <a:solidFill>
                  <a:prstClr val="black"/>
                </a:solidFill>
                <a:latin typeface="Calibri"/>
              </a:rPr>
              <a:pPr defTabSz="933054">
                <a:defRPr/>
              </a:pPr>
              <a:t>10</a:t>
            </a:fld>
            <a:endParaRPr lang="en-US" dirty="0">
              <a:solidFill>
                <a:prstClr val="black"/>
              </a:solidFill>
              <a:latin typeface="Calibri"/>
            </a:endParaRPr>
          </a:p>
        </p:txBody>
      </p:sp>
    </p:spTree>
    <p:extLst>
      <p:ext uri="{BB962C8B-B14F-4D97-AF65-F5344CB8AC3E}">
        <p14:creationId xmlns:p14="http://schemas.microsoft.com/office/powerpoint/2010/main" val="3304247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0" i="0" kern="1200" dirty="0">
                <a:solidFill>
                  <a:schemeClr val="tx1"/>
                </a:solidFill>
                <a:effectLst/>
                <a:latin typeface="+mn-lt"/>
                <a:ea typeface="+mn-ea"/>
                <a:cs typeface="+mn-cs"/>
              </a:rPr>
              <a:t>In terms of carbon intensity, RNG is changing the way we think about transportation fuel</a:t>
            </a:r>
          </a:p>
        </p:txBody>
      </p:sp>
      <p:sp>
        <p:nvSpPr>
          <p:cNvPr id="4" name="Slide Number Placeholder 3"/>
          <p:cNvSpPr>
            <a:spLocks noGrp="1"/>
          </p:cNvSpPr>
          <p:nvPr>
            <p:ph type="sldNum" sz="quarter" idx="10"/>
          </p:nvPr>
        </p:nvSpPr>
        <p:spPr/>
        <p:txBody>
          <a:bodyPr/>
          <a:lstStyle/>
          <a:p>
            <a:fld id="{84302411-7116-4C0F-8E63-B0033C63AD99}" type="slidenum">
              <a:rPr lang="en-US" smtClean="0"/>
              <a:t>11</a:t>
            </a:fld>
            <a:endParaRPr lang="en-US" dirty="0"/>
          </a:p>
        </p:txBody>
      </p:sp>
    </p:spTree>
    <p:extLst>
      <p:ext uri="{BB962C8B-B14F-4D97-AF65-F5344CB8AC3E}">
        <p14:creationId xmlns:p14="http://schemas.microsoft.com/office/powerpoint/2010/main" val="2316535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302411-7116-4C0F-8E63-B0033C63AD99}" type="slidenum">
              <a:rPr lang="en-US" smtClean="0"/>
              <a:pPr/>
              <a:t>12</a:t>
            </a:fld>
            <a:endParaRPr lang="en-US" dirty="0"/>
          </a:p>
        </p:txBody>
      </p:sp>
    </p:spTree>
    <p:extLst>
      <p:ext uri="{BB962C8B-B14F-4D97-AF65-F5344CB8AC3E}">
        <p14:creationId xmlns:p14="http://schemas.microsoft.com/office/powerpoint/2010/main" val="3094903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48" indent="-174948">
              <a:buFont typeface="Arial" panose="020B0604020202020204" pitchFamily="34" charset="0"/>
              <a:buChar char="•"/>
            </a:pPr>
            <a:r>
              <a:rPr lang="en-US" b="1" dirty="0"/>
              <a:t>What does this mean?</a:t>
            </a:r>
            <a:endParaRPr lang="en-US" dirty="0"/>
          </a:p>
        </p:txBody>
      </p:sp>
      <p:sp>
        <p:nvSpPr>
          <p:cNvPr id="4" name="Slide Number Placeholder 3"/>
          <p:cNvSpPr>
            <a:spLocks noGrp="1"/>
          </p:cNvSpPr>
          <p:nvPr>
            <p:ph type="sldNum" sz="quarter" idx="10"/>
          </p:nvPr>
        </p:nvSpPr>
        <p:spPr/>
        <p:txBody>
          <a:bodyPr/>
          <a:lstStyle/>
          <a:p>
            <a:fld id="{84302411-7116-4C0F-8E63-B0033C63AD99}" type="slidenum">
              <a:rPr lang="en-US" smtClean="0"/>
              <a:t>13</a:t>
            </a:fld>
            <a:endParaRPr lang="en-US" dirty="0"/>
          </a:p>
        </p:txBody>
      </p:sp>
    </p:spTree>
    <p:extLst>
      <p:ext uri="{BB962C8B-B14F-4D97-AF65-F5344CB8AC3E}">
        <p14:creationId xmlns:p14="http://schemas.microsoft.com/office/powerpoint/2010/main" val="97937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302411-7116-4C0F-8E63-B0033C63AD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54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3054">
              <a:defRPr/>
            </a:pPr>
            <a:fld id="{2C56C883-13F5-4ED5-8C2E-4BA3EE1AEB89}" type="slidenum">
              <a:rPr lang="en-US">
                <a:solidFill>
                  <a:prstClr val="black"/>
                </a:solidFill>
                <a:latin typeface="Calibri"/>
              </a:rPr>
              <a:pPr defTabSz="933054">
                <a:defRPr/>
              </a:pPr>
              <a:t>15</a:t>
            </a:fld>
            <a:endParaRPr lang="en-US" dirty="0">
              <a:solidFill>
                <a:prstClr val="black"/>
              </a:solidFill>
              <a:latin typeface="Calibri"/>
            </a:endParaRPr>
          </a:p>
        </p:txBody>
      </p:sp>
    </p:spTree>
    <p:extLst>
      <p:ext uri="{BB962C8B-B14F-4D97-AF65-F5344CB8AC3E}">
        <p14:creationId xmlns:p14="http://schemas.microsoft.com/office/powerpoint/2010/main" val="3580550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2007, asthma cost the U.S. about $56 billion in medical costs, lost school and work days, and early deaths.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About 1 in 6 (17%) of non-Hispanic black children had asthma in 2009, the highest rate among all racial/ethnic groups.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302411-7116-4C0F-8E63-B0033C63AD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360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4302411-7116-4C0F-8E63-B0033C63AD99}" type="slidenum">
              <a:rPr lang="en-US" smtClean="0"/>
              <a:t>3</a:t>
            </a:fld>
            <a:endParaRPr lang="en-US" dirty="0"/>
          </a:p>
        </p:txBody>
      </p:sp>
    </p:spTree>
    <p:extLst>
      <p:ext uri="{BB962C8B-B14F-4D97-AF65-F5344CB8AC3E}">
        <p14:creationId xmlns:p14="http://schemas.microsoft.com/office/powerpoint/2010/main" val="33048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6446F1-DD85-44CC-89E3-E10944A3A3A4}" type="slidenum">
              <a:rPr lang="en-US" smtClean="0"/>
              <a:pPr/>
              <a:t>4</a:t>
            </a:fld>
            <a:endParaRPr lang="en-US" dirty="0"/>
          </a:p>
        </p:txBody>
      </p:sp>
    </p:spTree>
    <p:extLst>
      <p:ext uri="{BB962C8B-B14F-4D97-AF65-F5344CB8AC3E}">
        <p14:creationId xmlns:p14="http://schemas.microsoft.com/office/powerpoint/2010/main" val="229396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6446F1-DD85-44CC-89E3-E10944A3A3A4}" type="slidenum">
              <a:rPr lang="en-US" smtClean="0"/>
              <a:pPr/>
              <a:t>5</a:t>
            </a:fld>
            <a:endParaRPr lang="en-US" dirty="0"/>
          </a:p>
        </p:txBody>
      </p:sp>
    </p:spTree>
    <p:extLst>
      <p:ext uri="{BB962C8B-B14F-4D97-AF65-F5344CB8AC3E}">
        <p14:creationId xmlns:p14="http://schemas.microsoft.com/office/powerpoint/2010/main" val="3490193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6446F1-DD85-44CC-89E3-E10944A3A3A4}" type="slidenum">
              <a:rPr lang="en-US" smtClean="0"/>
              <a:pPr/>
              <a:t>6</a:t>
            </a:fld>
            <a:endParaRPr lang="en-US" dirty="0"/>
          </a:p>
        </p:txBody>
      </p:sp>
    </p:spTree>
    <p:extLst>
      <p:ext uri="{BB962C8B-B14F-4D97-AF65-F5344CB8AC3E}">
        <p14:creationId xmlns:p14="http://schemas.microsoft.com/office/powerpoint/2010/main" val="3437718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4302411-7116-4C0F-8E63-B0033C63AD99}" type="slidenum">
              <a:rPr lang="en-US" smtClean="0"/>
              <a:t>7</a:t>
            </a:fld>
            <a:endParaRPr lang="en-US" dirty="0"/>
          </a:p>
        </p:txBody>
      </p:sp>
    </p:spTree>
    <p:extLst>
      <p:ext uri="{BB962C8B-B14F-4D97-AF65-F5344CB8AC3E}">
        <p14:creationId xmlns:p14="http://schemas.microsoft.com/office/powerpoint/2010/main" val="3766620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That was a very brief introduction to who we are at NGVAmerica, now I will go into some of the background on vehicle emissions and how natural gas lends itself to be the best solution for powering all VARIETIES of on-road vehicles</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302411-7116-4C0F-8E63-B0033C63AD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417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302411-7116-4C0F-8E63-B0033C63AD99}" type="slidenum">
              <a:rPr lang="en-US" smtClean="0"/>
              <a:pPr/>
              <a:t>9</a:t>
            </a:fld>
            <a:endParaRPr lang="en-US" dirty="0"/>
          </a:p>
        </p:txBody>
      </p:sp>
    </p:spTree>
    <p:extLst>
      <p:ext uri="{BB962C8B-B14F-4D97-AF65-F5344CB8AC3E}">
        <p14:creationId xmlns:p14="http://schemas.microsoft.com/office/powerpoint/2010/main" val="29856837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cxnSp>
        <p:nvCxnSpPr>
          <p:cNvPr id="7" name="Straight Connector 6"/>
          <p:cNvCxnSpPr/>
          <p:nvPr userDrawn="1"/>
        </p:nvCxnSpPr>
        <p:spPr>
          <a:xfrm>
            <a:off x="4537982" y="0"/>
            <a:ext cx="0" cy="51435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14" hasCustomPrompt="1"/>
          </p:nvPr>
        </p:nvSpPr>
        <p:spPr>
          <a:xfrm>
            <a:off x="0" y="-1"/>
            <a:ext cx="4561114" cy="5146330"/>
          </a:xfrm>
          <a:prstGeom prst="rect">
            <a:avLst/>
          </a:prstGeom>
          <a:solidFill>
            <a:schemeClr val="bg1">
              <a:lumMod val="95000"/>
            </a:schemeClr>
          </a:solidFill>
        </p:spPr>
        <p:txBody>
          <a:bodyPr>
            <a:normAutofit/>
          </a:bodyPr>
          <a:lstStyle>
            <a:lvl1pPr>
              <a:defRPr sz="1050" baseline="0"/>
            </a:lvl1pPr>
          </a:lstStyle>
          <a:p>
            <a:r>
              <a:rPr lang="en-US" dirty="0"/>
              <a:t>Drag picture to placeholder or click icon to add. </a:t>
            </a:r>
          </a:p>
        </p:txBody>
      </p:sp>
      <p:sp>
        <p:nvSpPr>
          <p:cNvPr id="12" name="Text Placeholder 15">
            <a:extLst>
              <a:ext uri="{FF2B5EF4-FFF2-40B4-BE49-F238E27FC236}">
                <a16:creationId xmlns:a16="http://schemas.microsoft.com/office/drawing/2014/main" id="{4D498B6C-2CA0-0748-95AA-FE48D85B9B2A}"/>
              </a:ext>
            </a:extLst>
          </p:cNvPr>
          <p:cNvSpPr>
            <a:spLocks noGrp="1"/>
          </p:cNvSpPr>
          <p:nvPr>
            <p:ph type="body" sz="quarter" idx="17" hasCustomPrompt="1"/>
          </p:nvPr>
        </p:nvSpPr>
        <p:spPr>
          <a:xfrm>
            <a:off x="4732021" y="4588302"/>
            <a:ext cx="3907631" cy="245269"/>
          </a:xfrm>
          <a:prstGeom prst="rect">
            <a:avLst/>
          </a:prstGeom>
        </p:spPr>
        <p:txBody>
          <a:bodyPr anchor="t"/>
          <a:lstStyle>
            <a:lvl1pPr marL="0" indent="0">
              <a:lnSpc>
                <a:spcPct val="100000"/>
              </a:lnSpc>
              <a:buNone/>
              <a:defRPr sz="1050"/>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Date</a:t>
            </a:r>
          </a:p>
        </p:txBody>
      </p:sp>
      <p:sp>
        <p:nvSpPr>
          <p:cNvPr id="13" name="Text Placeholder 17">
            <a:extLst>
              <a:ext uri="{FF2B5EF4-FFF2-40B4-BE49-F238E27FC236}">
                <a16:creationId xmlns:a16="http://schemas.microsoft.com/office/drawing/2014/main" id="{8758754B-08E0-FC4E-8687-AB82518896A0}"/>
              </a:ext>
            </a:extLst>
          </p:cNvPr>
          <p:cNvSpPr>
            <a:spLocks noGrp="1"/>
          </p:cNvSpPr>
          <p:nvPr>
            <p:ph type="body" sz="quarter" idx="18" hasCustomPrompt="1"/>
          </p:nvPr>
        </p:nvSpPr>
        <p:spPr>
          <a:xfrm>
            <a:off x="4732021" y="4887515"/>
            <a:ext cx="3907631" cy="189368"/>
          </a:xfrm>
          <a:prstGeom prst="rect">
            <a:avLst/>
          </a:prstGeom>
        </p:spPr>
        <p:txBody>
          <a:bodyPr anchor="b"/>
          <a:lstStyle>
            <a:lvl1pPr marL="0" indent="0">
              <a:buNone/>
              <a:defRPr sz="825">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Data Classification</a:t>
            </a:r>
          </a:p>
        </p:txBody>
      </p:sp>
      <p:sp>
        <p:nvSpPr>
          <p:cNvPr id="14" name="Title 32">
            <a:extLst>
              <a:ext uri="{FF2B5EF4-FFF2-40B4-BE49-F238E27FC236}">
                <a16:creationId xmlns:a16="http://schemas.microsoft.com/office/drawing/2014/main" id="{399013B4-CB39-7249-B5BF-7ABD684C2023}"/>
              </a:ext>
            </a:extLst>
          </p:cNvPr>
          <p:cNvSpPr>
            <a:spLocks noGrp="1"/>
          </p:cNvSpPr>
          <p:nvPr>
            <p:ph type="ctrTitle" hasCustomPrompt="1"/>
          </p:nvPr>
        </p:nvSpPr>
        <p:spPr>
          <a:xfrm>
            <a:off x="4732021" y="969264"/>
            <a:ext cx="3907667" cy="2663045"/>
          </a:xfrm>
        </p:spPr>
        <p:txBody>
          <a:bodyPr anchor="b">
            <a:normAutofit/>
          </a:bodyPr>
          <a:lstStyle>
            <a:lvl1pPr fontAlgn="b">
              <a:lnSpc>
                <a:spcPts val="3600"/>
              </a:lnSpc>
              <a:defRPr sz="3600" b="1" i="0">
                <a:latin typeface="Arial Black" panose="020B0604020202020204" pitchFamily="34" charset="0"/>
                <a:cs typeface="Arial Black" panose="020B0604020202020204" pitchFamily="34" charset="0"/>
              </a:defRPr>
            </a:lvl1pPr>
          </a:lstStyle>
          <a:p>
            <a:r>
              <a:rPr lang="en-US" dirty="0"/>
              <a:t>Presentation title</a:t>
            </a:r>
          </a:p>
        </p:txBody>
      </p:sp>
      <p:sp>
        <p:nvSpPr>
          <p:cNvPr id="15" name="Text Placeholder 13">
            <a:extLst>
              <a:ext uri="{FF2B5EF4-FFF2-40B4-BE49-F238E27FC236}">
                <a16:creationId xmlns:a16="http://schemas.microsoft.com/office/drawing/2014/main" id="{2045CAA0-F484-9C4A-83DD-AC574DD6891A}"/>
              </a:ext>
            </a:extLst>
          </p:cNvPr>
          <p:cNvSpPr>
            <a:spLocks noGrp="1"/>
          </p:cNvSpPr>
          <p:nvPr>
            <p:ph type="body" sz="quarter" idx="16" hasCustomPrompt="1"/>
          </p:nvPr>
        </p:nvSpPr>
        <p:spPr>
          <a:xfrm>
            <a:off x="4732021" y="3651795"/>
            <a:ext cx="3907631" cy="745729"/>
          </a:xfrm>
          <a:prstGeom prst="rect">
            <a:avLst/>
          </a:prstGeom>
        </p:spPr>
        <p:txBody>
          <a:bodyPr anchor="t"/>
          <a:lstStyle>
            <a:lvl1pPr marL="0" indent="0">
              <a:lnSpc>
                <a:spcPts val="1800"/>
              </a:lnSpc>
              <a:buNone/>
              <a:defRPr sz="1800"/>
            </a:lvl1pPr>
          </a:lstStyle>
          <a:p>
            <a:pPr lvl="0"/>
            <a:r>
              <a:rPr lang="en-US" dirty="0"/>
              <a:t>Presenter Name</a:t>
            </a:r>
          </a:p>
        </p:txBody>
      </p:sp>
      <p:pic>
        <p:nvPicPr>
          <p:cNvPr id="8" name="Picture 7">
            <a:extLst>
              <a:ext uri="{FF2B5EF4-FFF2-40B4-BE49-F238E27FC236}">
                <a16:creationId xmlns:a16="http://schemas.microsoft.com/office/drawing/2014/main" id="{FFB454A8-248D-0947-9C79-0456FFBAC7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2020" y="342900"/>
            <a:ext cx="542925" cy="476250"/>
          </a:xfrm>
          <a:prstGeom prst="rect">
            <a:avLst/>
          </a:prstGeom>
        </p:spPr>
      </p:pic>
    </p:spTree>
    <p:extLst>
      <p:ext uri="{BB962C8B-B14F-4D97-AF65-F5344CB8AC3E}">
        <p14:creationId xmlns:p14="http://schemas.microsoft.com/office/powerpoint/2010/main" val="3016886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33350"/>
            <a:ext cx="8839200" cy="609600"/>
          </a:xfrm>
        </p:spPr>
        <p:txBody>
          <a:bodyPr/>
          <a:lstStyle>
            <a:lvl1pPr algn="ct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00" y="4781550"/>
            <a:ext cx="1263178" cy="152855"/>
          </a:xfrm>
          <a:prstGeom prst="rect">
            <a:avLst/>
          </a:prstGeom>
        </p:spPr>
      </p:pic>
      <p:sp>
        <p:nvSpPr>
          <p:cNvPr id="9" name="Rectangle 8"/>
          <p:cNvSpPr/>
          <p:nvPr userDrawn="1"/>
        </p:nvSpPr>
        <p:spPr>
          <a:xfrm>
            <a:off x="152400" y="133350"/>
            <a:ext cx="8839200" cy="4876800"/>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prstClr val="white"/>
              </a:solidFill>
            </a:endParaRPr>
          </a:p>
        </p:txBody>
      </p:sp>
      <p:pic>
        <p:nvPicPr>
          <p:cNvPr id="10" name="Picture 9"/>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val="0"/>
              </a:ext>
            </a:extLst>
          </a:blip>
          <a:stretch>
            <a:fillRect/>
          </a:stretch>
        </p:blipFill>
        <p:spPr>
          <a:xfrm>
            <a:off x="4724400" y="4748046"/>
            <a:ext cx="2895600" cy="185904"/>
          </a:xfrm>
          <a:prstGeom prst="rect">
            <a:avLst/>
          </a:prstGeom>
        </p:spPr>
      </p:pic>
    </p:spTree>
    <p:extLst>
      <p:ext uri="{BB962C8B-B14F-4D97-AF65-F5344CB8AC3E}">
        <p14:creationId xmlns:p14="http://schemas.microsoft.com/office/powerpoint/2010/main" val="3396586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 y="133350"/>
            <a:ext cx="8839200" cy="609600"/>
          </a:xfrm>
        </p:spPr>
        <p:txBody>
          <a:bodyPr/>
          <a:lstStyle>
            <a:lvl1pPr algn="ctr">
              <a:defRPr>
                <a:solidFill>
                  <a:schemeClr val="tx1"/>
                </a:solidFill>
              </a:defRPr>
            </a:lvl1pPr>
          </a:lstStyle>
          <a:p>
            <a:r>
              <a:rPr lang="en-US"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00" y="4781550"/>
            <a:ext cx="1263178" cy="152855"/>
          </a:xfrm>
          <a:prstGeom prst="rect">
            <a:avLst/>
          </a:prstGeom>
        </p:spPr>
      </p:pic>
      <p:sp>
        <p:nvSpPr>
          <p:cNvPr id="8" name="Rectangle 7"/>
          <p:cNvSpPr/>
          <p:nvPr userDrawn="1"/>
        </p:nvSpPr>
        <p:spPr>
          <a:xfrm>
            <a:off x="152400" y="133350"/>
            <a:ext cx="8839200" cy="4876800"/>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prstClr val="white"/>
              </a:solidFill>
            </a:endParaRPr>
          </a:p>
        </p:txBody>
      </p:sp>
      <p:pic>
        <p:nvPicPr>
          <p:cNvPr id="10" name="Picture 9"/>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val="0"/>
              </a:ext>
            </a:extLst>
          </a:blip>
          <a:stretch>
            <a:fillRect/>
          </a:stretch>
        </p:blipFill>
        <p:spPr>
          <a:xfrm>
            <a:off x="4724400" y="4748046"/>
            <a:ext cx="2895600" cy="185904"/>
          </a:xfrm>
          <a:prstGeom prst="rect">
            <a:avLst/>
          </a:prstGeom>
        </p:spPr>
      </p:pic>
    </p:spTree>
    <p:extLst>
      <p:ext uri="{BB962C8B-B14F-4D97-AF65-F5344CB8AC3E}">
        <p14:creationId xmlns:p14="http://schemas.microsoft.com/office/powerpoint/2010/main" val="1229285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with Logo">
    <p:spTree>
      <p:nvGrpSpPr>
        <p:cNvPr id="1" name=""/>
        <p:cNvGrpSpPr/>
        <p:nvPr/>
      </p:nvGrpSpPr>
      <p:grpSpPr>
        <a:xfrm>
          <a:off x="0" y="0"/>
          <a:ext cx="0" cy="0"/>
          <a:chOff x="0" y="0"/>
          <a:chExt cx="0" cy="0"/>
        </a:xfrm>
      </p:grpSpPr>
      <p:sp>
        <p:nvSpPr>
          <p:cNvPr id="5" name="Rectangle 4"/>
          <p:cNvSpPr/>
          <p:nvPr userDrawn="1"/>
        </p:nvSpPr>
        <p:spPr>
          <a:xfrm>
            <a:off x="152400" y="133350"/>
            <a:ext cx="8839200" cy="4876800"/>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prstClr val="white"/>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00" y="4781550"/>
            <a:ext cx="1263178" cy="152855"/>
          </a:xfrm>
          <a:prstGeom prst="rect">
            <a:avLst/>
          </a:prstGeom>
        </p:spPr>
      </p:pic>
      <p:pic>
        <p:nvPicPr>
          <p:cNvPr id="4" name="Picture 3"/>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val="0"/>
              </a:ext>
            </a:extLst>
          </a:blip>
          <a:stretch>
            <a:fillRect/>
          </a:stretch>
        </p:blipFill>
        <p:spPr>
          <a:xfrm>
            <a:off x="4724400" y="4748046"/>
            <a:ext cx="2895600" cy="185904"/>
          </a:xfrm>
          <a:prstGeom prst="rect">
            <a:avLst/>
          </a:prstGeom>
        </p:spPr>
      </p:pic>
    </p:spTree>
    <p:extLst>
      <p:ext uri="{BB962C8B-B14F-4D97-AF65-F5344CB8AC3E}">
        <p14:creationId xmlns:p14="http://schemas.microsoft.com/office/powerpoint/2010/main" val="2433875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gradFill flip="none" rotWithShape="1">
            <a:gsLst>
              <a:gs pos="100000">
                <a:srgbClr val="69B345">
                  <a:shade val="30000"/>
                  <a:satMod val="115000"/>
                </a:srgbClr>
              </a:gs>
              <a:gs pos="50000">
                <a:srgbClr val="69B345">
                  <a:shade val="67500"/>
                  <a:satMod val="115000"/>
                </a:srgbClr>
              </a:gs>
              <a:gs pos="0">
                <a:srgbClr val="69B345">
                  <a:shade val="100000"/>
                  <a:satMod val="115000"/>
                </a:srgb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78"/>
            <a:endParaRPr lang="en-US" sz="1800" dirty="0">
              <a:solidFill>
                <a:prstClr val="white"/>
              </a:solidFill>
            </a:endParaRPr>
          </a:p>
        </p:txBody>
      </p:sp>
      <p:sp>
        <p:nvSpPr>
          <p:cNvPr id="7" name="Date Placeholder 2"/>
          <p:cNvSpPr>
            <a:spLocks noGrp="1"/>
          </p:cNvSpPr>
          <p:nvPr>
            <p:ph type="dt" sz="half" idx="10"/>
          </p:nvPr>
        </p:nvSpPr>
        <p:spPr>
          <a:xfrm>
            <a:off x="-2514600" y="2434830"/>
            <a:ext cx="2133600" cy="273844"/>
          </a:xfrm>
        </p:spPr>
        <p:txBody>
          <a:bodyPr/>
          <a:lstStyle/>
          <a:p>
            <a:endParaRPr lang="en-US" dirty="0">
              <a:solidFill>
                <a:prstClr val="black">
                  <a:tint val="75000"/>
                </a:prstClr>
              </a:solidFill>
            </a:endParaRPr>
          </a:p>
        </p:txBody>
      </p:sp>
      <p:sp>
        <p:nvSpPr>
          <p:cNvPr id="8" name="Footer Placeholder 3"/>
          <p:cNvSpPr>
            <a:spLocks noGrp="1"/>
          </p:cNvSpPr>
          <p:nvPr>
            <p:ph type="ftr" sz="quarter" idx="11"/>
          </p:nvPr>
        </p:nvSpPr>
        <p:spPr>
          <a:xfrm>
            <a:off x="-3276600" y="2876550"/>
            <a:ext cx="2895600" cy="273844"/>
          </a:xfrm>
        </p:spPr>
        <p:txBody>
          <a:bodyPr/>
          <a:lstStyle/>
          <a:p>
            <a:endParaRPr lang="en-US" dirty="0">
              <a:solidFill>
                <a:prstClr val="black">
                  <a:tint val="75000"/>
                </a:prstClr>
              </a:solidFill>
            </a:endParaRPr>
          </a:p>
        </p:txBody>
      </p:sp>
      <p:sp>
        <p:nvSpPr>
          <p:cNvPr id="10" name="Title 1"/>
          <p:cNvSpPr>
            <a:spLocks noGrp="1"/>
          </p:cNvSpPr>
          <p:nvPr>
            <p:ph type="ctrTitle"/>
          </p:nvPr>
        </p:nvSpPr>
        <p:spPr>
          <a:xfrm>
            <a:off x="685800" y="666752"/>
            <a:ext cx="7772400" cy="1102519"/>
          </a:xfrm>
        </p:spPr>
        <p:txBody>
          <a:bodyPr/>
          <a:lstStyle>
            <a:lvl1pPr>
              <a:defRPr>
                <a:solidFill>
                  <a:srgbClr val="FFFFFF"/>
                </a:solidFill>
              </a:defRPr>
            </a:lvl1pPr>
          </a:lstStyle>
          <a:p>
            <a:r>
              <a:rPr lang="en-US"/>
              <a:t>Click to edit Master title style</a:t>
            </a:r>
          </a:p>
        </p:txBody>
      </p:sp>
      <p:sp>
        <p:nvSpPr>
          <p:cNvPr id="11" name="Subtitle 2"/>
          <p:cNvSpPr>
            <a:spLocks noGrp="1"/>
          </p:cNvSpPr>
          <p:nvPr>
            <p:ph type="subTitle" idx="1"/>
          </p:nvPr>
        </p:nvSpPr>
        <p:spPr>
          <a:xfrm>
            <a:off x="1371600" y="1983580"/>
            <a:ext cx="6400800" cy="1314450"/>
          </a:xfrm>
        </p:spPr>
        <p:txBody>
          <a:bodyPr/>
          <a:lstStyle>
            <a:lvl1pPr marL="0" indent="0" algn="ctr">
              <a:buNone/>
              <a:defRPr>
                <a:solidFill>
                  <a:schemeClr val="bg1"/>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12" name="Slide Number Placeholder 4"/>
          <p:cNvSpPr>
            <a:spLocks noGrp="1"/>
          </p:cNvSpPr>
          <p:nvPr>
            <p:ph type="sldNum" sz="quarter" idx="12"/>
          </p:nvPr>
        </p:nvSpPr>
        <p:spPr>
          <a:xfrm>
            <a:off x="7696200" y="4691064"/>
            <a:ext cx="868680" cy="319086"/>
          </a:xfrm>
        </p:spPr>
        <p:txBody>
          <a:bodyPr/>
          <a:lstStyle>
            <a:lvl1pPr>
              <a:defRPr>
                <a:solidFill>
                  <a:schemeClr val="bg1"/>
                </a:solidFill>
              </a:defRPr>
            </a:lvl1pPr>
          </a:lstStyle>
          <a:p>
            <a:fld id="{F7441765-85E4-438C-B283-FF5A783D6504}" type="slidenum">
              <a:rPr lang="en-US" smtClean="0">
                <a:solidFill>
                  <a:prstClr val="white"/>
                </a:solidFill>
              </a:rPr>
              <a:pPr/>
              <a:t>‹#›</a:t>
            </a:fld>
            <a:endParaRPr lang="en-US" dirty="0">
              <a:solidFill>
                <a:prstClr val="white"/>
              </a:solidFill>
            </a:endParaRPr>
          </a:p>
        </p:txBody>
      </p:sp>
      <p:pic>
        <p:nvPicPr>
          <p:cNvPr id="15" name="Picture 14" descr="NGVA-Tan-NoTag-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24472" y="4791458"/>
            <a:ext cx="1252728" cy="126717"/>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68178" y="4702969"/>
            <a:ext cx="3537422" cy="230983"/>
          </a:xfrm>
          <a:prstGeom prst="rect">
            <a:avLst/>
          </a:prstGeom>
        </p:spPr>
      </p:pic>
    </p:spTree>
    <p:extLst>
      <p:ext uri="{BB962C8B-B14F-4D97-AF65-F5344CB8AC3E}">
        <p14:creationId xmlns:p14="http://schemas.microsoft.com/office/powerpoint/2010/main" val="1744606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gradFill flip="none" rotWithShape="1">
            <a:gsLst>
              <a:gs pos="86000">
                <a:srgbClr val="004B8D"/>
              </a:gs>
              <a:gs pos="0">
                <a:srgbClr val="0082C2"/>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178"/>
            <a:endParaRPr lang="en-US" sz="1800" dirty="0">
              <a:solidFill>
                <a:prstClr val="white"/>
              </a:solidFill>
            </a:endParaRPr>
          </a:p>
        </p:txBody>
      </p:sp>
      <p:sp>
        <p:nvSpPr>
          <p:cNvPr id="7" name="Date Placeholder 2"/>
          <p:cNvSpPr>
            <a:spLocks noGrp="1"/>
          </p:cNvSpPr>
          <p:nvPr>
            <p:ph type="dt" sz="half" idx="10"/>
          </p:nvPr>
        </p:nvSpPr>
        <p:spPr>
          <a:xfrm>
            <a:off x="-2362200" y="2114550"/>
            <a:ext cx="2133600" cy="273844"/>
          </a:xfrm>
        </p:spPr>
        <p:txBody>
          <a:bodyPr/>
          <a:lstStyle/>
          <a:p>
            <a:endParaRPr lang="en-US" dirty="0">
              <a:solidFill>
                <a:prstClr val="black">
                  <a:tint val="75000"/>
                </a:prstClr>
              </a:solidFill>
            </a:endParaRPr>
          </a:p>
        </p:txBody>
      </p:sp>
      <p:sp>
        <p:nvSpPr>
          <p:cNvPr id="8" name="Footer Placeholder 3"/>
          <p:cNvSpPr>
            <a:spLocks noGrp="1"/>
          </p:cNvSpPr>
          <p:nvPr>
            <p:ph type="ftr" sz="quarter" idx="11"/>
          </p:nvPr>
        </p:nvSpPr>
        <p:spPr>
          <a:xfrm>
            <a:off x="-3124200" y="2576097"/>
            <a:ext cx="2895600" cy="273844"/>
          </a:xfrm>
        </p:spPr>
        <p:txBody>
          <a:bodyPr/>
          <a:lstStyle/>
          <a:p>
            <a:endParaRPr lang="en-US" dirty="0">
              <a:solidFill>
                <a:prstClr val="black">
                  <a:tint val="75000"/>
                </a:prstClr>
              </a:solidFill>
            </a:endParaRPr>
          </a:p>
        </p:txBody>
      </p:sp>
      <p:sp>
        <p:nvSpPr>
          <p:cNvPr id="10" name="Title 1"/>
          <p:cNvSpPr>
            <a:spLocks noGrp="1"/>
          </p:cNvSpPr>
          <p:nvPr>
            <p:ph type="ctrTitle"/>
          </p:nvPr>
        </p:nvSpPr>
        <p:spPr>
          <a:xfrm>
            <a:off x="685800" y="666752"/>
            <a:ext cx="7772400" cy="1102519"/>
          </a:xfrm>
        </p:spPr>
        <p:txBody>
          <a:bodyPr/>
          <a:lstStyle>
            <a:lvl1pPr>
              <a:defRPr>
                <a:solidFill>
                  <a:srgbClr val="FFFFFF"/>
                </a:solidFill>
              </a:defRPr>
            </a:lvl1pPr>
          </a:lstStyle>
          <a:p>
            <a:r>
              <a:rPr lang="en-US"/>
              <a:t>Click to edit Master title style</a:t>
            </a:r>
          </a:p>
        </p:txBody>
      </p:sp>
      <p:sp>
        <p:nvSpPr>
          <p:cNvPr id="11" name="Subtitle 2"/>
          <p:cNvSpPr>
            <a:spLocks noGrp="1"/>
          </p:cNvSpPr>
          <p:nvPr>
            <p:ph type="subTitle" idx="1"/>
          </p:nvPr>
        </p:nvSpPr>
        <p:spPr>
          <a:xfrm>
            <a:off x="1371600" y="1983580"/>
            <a:ext cx="6400800" cy="1314450"/>
          </a:xfrm>
        </p:spPr>
        <p:txBody>
          <a:bodyPr/>
          <a:lstStyle>
            <a:lvl1pPr marL="0" indent="0" algn="ctr">
              <a:buNone/>
              <a:defRPr>
                <a:solidFill>
                  <a:schemeClr val="bg1"/>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12" name="Slide Number Placeholder 4"/>
          <p:cNvSpPr>
            <a:spLocks noGrp="1"/>
          </p:cNvSpPr>
          <p:nvPr>
            <p:ph type="sldNum" sz="quarter" idx="12"/>
          </p:nvPr>
        </p:nvSpPr>
        <p:spPr>
          <a:xfrm>
            <a:off x="7696200" y="4691064"/>
            <a:ext cx="868680" cy="319086"/>
          </a:xfrm>
        </p:spPr>
        <p:txBody>
          <a:bodyPr/>
          <a:lstStyle>
            <a:lvl1pPr>
              <a:defRPr>
                <a:solidFill>
                  <a:schemeClr val="bg1"/>
                </a:solidFill>
              </a:defRPr>
            </a:lvl1pPr>
          </a:lstStyle>
          <a:p>
            <a:fld id="{F7441765-85E4-438C-B283-FF5A783D6504}" type="slidenum">
              <a:rPr lang="en-US" smtClean="0">
                <a:solidFill>
                  <a:prstClr val="white"/>
                </a:solidFill>
              </a:rPr>
              <a:pPr/>
              <a:t>‹#›</a:t>
            </a:fld>
            <a:endParaRPr lang="en-US" dirty="0">
              <a:solidFill>
                <a:prstClr val="white"/>
              </a:solidFill>
            </a:endParaRPr>
          </a:p>
        </p:txBody>
      </p:sp>
      <p:pic>
        <p:nvPicPr>
          <p:cNvPr id="14" name="Picture 13" descr="NGVA-Tan-NoTag-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24472" y="4791458"/>
            <a:ext cx="1252728" cy="126717"/>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68178" y="4702969"/>
            <a:ext cx="3537422" cy="230983"/>
          </a:xfrm>
          <a:prstGeom prst="rect">
            <a:avLst/>
          </a:prstGeom>
        </p:spPr>
      </p:pic>
    </p:spTree>
    <p:extLst>
      <p:ext uri="{BB962C8B-B14F-4D97-AF65-F5344CB8AC3E}">
        <p14:creationId xmlns:p14="http://schemas.microsoft.com/office/powerpoint/2010/main" val="2203296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6675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198358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441765-85E4-438C-B283-FF5A783D650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2205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4" name="Rectangle 13"/>
          <p:cNvSpPr/>
          <p:nvPr userDrawn="1"/>
        </p:nvSpPr>
        <p:spPr>
          <a:xfrm>
            <a:off x="0" y="0"/>
            <a:ext cx="9144000" cy="5143500"/>
          </a:xfrm>
          <a:prstGeom prst="rect">
            <a:avLst/>
          </a:prstGeom>
          <a:gradFill flip="none" rotWithShape="1">
            <a:gsLst>
              <a:gs pos="50000">
                <a:srgbClr val="31373C"/>
              </a:gs>
              <a:gs pos="100000">
                <a:srgbClr val="22272B"/>
              </a:gs>
              <a:gs pos="0">
                <a:srgbClr val="3C4349"/>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7" name="Date Placeholder 2"/>
          <p:cNvSpPr>
            <a:spLocks noGrp="1"/>
          </p:cNvSpPr>
          <p:nvPr>
            <p:ph type="dt" sz="half" idx="10"/>
          </p:nvPr>
        </p:nvSpPr>
        <p:spPr>
          <a:xfrm>
            <a:off x="-2514600" y="3328473"/>
            <a:ext cx="2133600" cy="273844"/>
          </a:xfrm>
        </p:spPr>
        <p:txBody>
          <a:bodyPr/>
          <a:lstStyle/>
          <a:p>
            <a:endParaRPr lang="en-US" dirty="0">
              <a:solidFill>
                <a:prstClr val="black">
                  <a:tint val="75000"/>
                </a:prstClr>
              </a:solidFill>
            </a:endParaRPr>
          </a:p>
        </p:txBody>
      </p:sp>
      <p:sp>
        <p:nvSpPr>
          <p:cNvPr id="8" name="Footer Placeholder 3"/>
          <p:cNvSpPr>
            <a:spLocks noGrp="1"/>
          </p:cNvSpPr>
          <p:nvPr>
            <p:ph type="ftr" sz="quarter" idx="11"/>
          </p:nvPr>
        </p:nvSpPr>
        <p:spPr>
          <a:xfrm>
            <a:off x="-3276600" y="3714750"/>
            <a:ext cx="2895600" cy="273844"/>
          </a:xfrm>
        </p:spPr>
        <p:txBody>
          <a:bodyPr/>
          <a:lstStyle/>
          <a:p>
            <a:endParaRPr lang="en-US" dirty="0">
              <a:solidFill>
                <a:prstClr val="black">
                  <a:tint val="75000"/>
                </a:prstClr>
              </a:solidFill>
            </a:endParaRPr>
          </a:p>
        </p:txBody>
      </p:sp>
      <p:sp>
        <p:nvSpPr>
          <p:cNvPr id="9" name="Slide Number Placeholder 4"/>
          <p:cNvSpPr>
            <a:spLocks noGrp="1"/>
          </p:cNvSpPr>
          <p:nvPr>
            <p:ph type="sldNum" sz="quarter" idx="12"/>
          </p:nvPr>
        </p:nvSpPr>
        <p:spPr>
          <a:xfrm>
            <a:off x="7696200" y="4691064"/>
            <a:ext cx="868680" cy="319086"/>
          </a:xfrm>
        </p:spPr>
        <p:txBody>
          <a:bodyPr/>
          <a:lstStyle>
            <a:lvl1pPr>
              <a:defRPr>
                <a:solidFill>
                  <a:schemeClr val="bg1"/>
                </a:solidFill>
              </a:defRPr>
            </a:lvl1pPr>
          </a:lstStyle>
          <a:p>
            <a:fld id="{F7441765-85E4-438C-B283-FF5A783D6504}" type="slidenum">
              <a:rPr lang="en-US" smtClean="0">
                <a:solidFill>
                  <a:prstClr val="white"/>
                </a:solidFill>
              </a:rPr>
              <a:pPr/>
              <a:t>‹#›</a:t>
            </a:fld>
            <a:endParaRPr lang="en-US" dirty="0">
              <a:solidFill>
                <a:prstClr val="white"/>
              </a:solidFill>
            </a:endParaRPr>
          </a:p>
        </p:txBody>
      </p:sp>
      <p:sp>
        <p:nvSpPr>
          <p:cNvPr id="10" name="Title 1"/>
          <p:cNvSpPr>
            <a:spLocks noGrp="1"/>
          </p:cNvSpPr>
          <p:nvPr>
            <p:ph type="ctrTitle"/>
          </p:nvPr>
        </p:nvSpPr>
        <p:spPr>
          <a:xfrm>
            <a:off x="685800" y="666752"/>
            <a:ext cx="7772400" cy="1102519"/>
          </a:xfrm>
        </p:spPr>
        <p:txBody>
          <a:bodyPr/>
          <a:lstStyle>
            <a:lvl1pPr>
              <a:defRPr>
                <a:solidFill>
                  <a:srgbClr val="FFFFFF"/>
                </a:solidFill>
              </a:defRPr>
            </a:lvl1pPr>
          </a:lstStyle>
          <a:p>
            <a:r>
              <a:rPr lang="en-US"/>
              <a:t>Click to edit Master title style</a:t>
            </a:r>
          </a:p>
        </p:txBody>
      </p:sp>
      <p:sp>
        <p:nvSpPr>
          <p:cNvPr id="11" name="Subtitle 2"/>
          <p:cNvSpPr>
            <a:spLocks noGrp="1"/>
          </p:cNvSpPr>
          <p:nvPr>
            <p:ph type="subTitle" idx="1"/>
          </p:nvPr>
        </p:nvSpPr>
        <p:spPr>
          <a:xfrm>
            <a:off x="1371600" y="1983580"/>
            <a:ext cx="6400800" cy="1314450"/>
          </a:xfrm>
        </p:spPr>
        <p:txBody>
          <a:bodyPr/>
          <a:lstStyle>
            <a:lvl1pPr marL="0" indent="0" algn="ctr">
              <a:buNone/>
              <a:defRPr>
                <a:solidFill>
                  <a:schemeClr val="bg1"/>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pic>
        <p:nvPicPr>
          <p:cNvPr id="13" name="Picture 12" descr="NGVA-Tan-NoTag-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24472" y="4791458"/>
            <a:ext cx="1252728" cy="126717"/>
          </a:xfrm>
          <a:prstGeom prst="rect">
            <a:avLst/>
          </a:prstGeom>
        </p:spPr>
      </p:pic>
    </p:spTree>
    <p:extLst>
      <p:ext uri="{BB962C8B-B14F-4D97-AF65-F5344CB8AC3E}">
        <p14:creationId xmlns:p14="http://schemas.microsoft.com/office/powerpoint/2010/main" val="1535660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gradFill flip="none" rotWithShape="1">
            <a:gsLst>
              <a:gs pos="86000">
                <a:srgbClr val="004B8D"/>
              </a:gs>
              <a:gs pos="0">
                <a:srgbClr val="0082C2"/>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178"/>
            <a:endParaRPr lang="en-US" sz="1800" dirty="0">
              <a:solidFill>
                <a:prstClr val="white"/>
              </a:solidFill>
            </a:endParaRPr>
          </a:p>
        </p:txBody>
      </p:sp>
      <p:sp>
        <p:nvSpPr>
          <p:cNvPr id="7" name="Date Placeholder 2"/>
          <p:cNvSpPr>
            <a:spLocks noGrp="1"/>
          </p:cNvSpPr>
          <p:nvPr>
            <p:ph type="dt" sz="half" idx="10"/>
          </p:nvPr>
        </p:nvSpPr>
        <p:spPr>
          <a:xfrm>
            <a:off x="-2362200" y="2114550"/>
            <a:ext cx="2133600" cy="273844"/>
          </a:xfrm>
        </p:spPr>
        <p:txBody>
          <a:bodyPr/>
          <a:lstStyle/>
          <a:p>
            <a:endParaRPr lang="en-US" dirty="0">
              <a:solidFill>
                <a:prstClr val="black">
                  <a:tint val="75000"/>
                </a:prstClr>
              </a:solidFill>
            </a:endParaRPr>
          </a:p>
        </p:txBody>
      </p:sp>
      <p:sp>
        <p:nvSpPr>
          <p:cNvPr id="8" name="Footer Placeholder 3"/>
          <p:cNvSpPr>
            <a:spLocks noGrp="1"/>
          </p:cNvSpPr>
          <p:nvPr>
            <p:ph type="ftr" sz="quarter" idx="11"/>
          </p:nvPr>
        </p:nvSpPr>
        <p:spPr>
          <a:xfrm>
            <a:off x="-3124200" y="2576097"/>
            <a:ext cx="2895600" cy="273844"/>
          </a:xfrm>
        </p:spPr>
        <p:txBody>
          <a:bodyPr/>
          <a:lstStyle/>
          <a:p>
            <a:endParaRPr lang="en-US" dirty="0">
              <a:solidFill>
                <a:prstClr val="black">
                  <a:tint val="75000"/>
                </a:prstClr>
              </a:solidFill>
            </a:endParaRPr>
          </a:p>
        </p:txBody>
      </p:sp>
      <p:sp>
        <p:nvSpPr>
          <p:cNvPr id="10" name="Title 1"/>
          <p:cNvSpPr>
            <a:spLocks noGrp="1"/>
          </p:cNvSpPr>
          <p:nvPr>
            <p:ph type="ctrTitle"/>
          </p:nvPr>
        </p:nvSpPr>
        <p:spPr>
          <a:xfrm>
            <a:off x="685800" y="666752"/>
            <a:ext cx="7772400" cy="1102519"/>
          </a:xfrm>
        </p:spPr>
        <p:txBody>
          <a:bodyPr/>
          <a:lstStyle>
            <a:lvl1pPr>
              <a:defRPr>
                <a:solidFill>
                  <a:srgbClr val="FFFFFF"/>
                </a:solidFill>
              </a:defRPr>
            </a:lvl1pPr>
          </a:lstStyle>
          <a:p>
            <a:r>
              <a:rPr lang="en-US"/>
              <a:t>Click to edit Master title style</a:t>
            </a:r>
          </a:p>
        </p:txBody>
      </p:sp>
      <p:sp>
        <p:nvSpPr>
          <p:cNvPr id="11" name="Subtitle 2"/>
          <p:cNvSpPr>
            <a:spLocks noGrp="1"/>
          </p:cNvSpPr>
          <p:nvPr>
            <p:ph type="subTitle" idx="1"/>
          </p:nvPr>
        </p:nvSpPr>
        <p:spPr>
          <a:xfrm>
            <a:off x="1371600" y="1983580"/>
            <a:ext cx="6400800" cy="1314450"/>
          </a:xfrm>
        </p:spPr>
        <p:txBody>
          <a:bodyPr/>
          <a:lstStyle>
            <a:lvl1pPr marL="0" indent="0" algn="ctr">
              <a:buNone/>
              <a:defRPr>
                <a:solidFill>
                  <a:schemeClr val="bg1"/>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12" name="Slide Number Placeholder 4"/>
          <p:cNvSpPr>
            <a:spLocks noGrp="1"/>
          </p:cNvSpPr>
          <p:nvPr>
            <p:ph type="sldNum" sz="quarter" idx="12"/>
          </p:nvPr>
        </p:nvSpPr>
        <p:spPr>
          <a:xfrm>
            <a:off x="7696200" y="4691064"/>
            <a:ext cx="868680" cy="319086"/>
          </a:xfrm>
        </p:spPr>
        <p:txBody>
          <a:bodyPr/>
          <a:lstStyle>
            <a:lvl1pPr>
              <a:defRPr>
                <a:solidFill>
                  <a:schemeClr val="bg1"/>
                </a:solidFill>
              </a:defRPr>
            </a:lvl1pPr>
          </a:lstStyle>
          <a:p>
            <a:fld id="{F7441765-85E4-438C-B283-FF5A783D6504}" type="slidenum">
              <a:rPr lang="en-US" smtClean="0">
                <a:solidFill>
                  <a:prstClr val="white"/>
                </a:solidFill>
              </a:rPr>
              <a:pPr/>
              <a:t>‹#›</a:t>
            </a:fld>
            <a:endParaRPr lang="en-US" dirty="0">
              <a:solidFill>
                <a:prstClr val="white"/>
              </a:solidFill>
            </a:endParaRPr>
          </a:p>
        </p:txBody>
      </p:sp>
      <p:pic>
        <p:nvPicPr>
          <p:cNvPr id="14" name="Picture 13" descr="NGVA-Tan-NoTag-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24472" y="4791458"/>
            <a:ext cx="1252728" cy="126717"/>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68178" y="4702969"/>
            <a:ext cx="3537422" cy="230983"/>
          </a:xfrm>
          <a:prstGeom prst="rect">
            <a:avLst/>
          </a:prstGeom>
        </p:spPr>
      </p:pic>
    </p:spTree>
    <p:extLst>
      <p:ext uri="{BB962C8B-B14F-4D97-AF65-F5344CB8AC3E}">
        <p14:creationId xmlns:p14="http://schemas.microsoft.com/office/powerpoint/2010/main" val="2685077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gradFill flip="none" rotWithShape="1">
            <a:gsLst>
              <a:gs pos="100000">
                <a:srgbClr val="69B345">
                  <a:shade val="30000"/>
                  <a:satMod val="115000"/>
                </a:srgbClr>
              </a:gs>
              <a:gs pos="50000">
                <a:srgbClr val="69B345">
                  <a:shade val="67500"/>
                  <a:satMod val="115000"/>
                </a:srgbClr>
              </a:gs>
              <a:gs pos="0">
                <a:srgbClr val="69B345">
                  <a:shade val="100000"/>
                  <a:satMod val="115000"/>
                </a:srgb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78"/>
            <a:endParaRPr lang="en-US" sz="1800" dirty="0">
              <a:solidFill>
                <a:prstClr val="white"/>
              </a:solidFill>
            </a:endParaRPr>
          </a:p>
        </p:txBody>
      </p:sp>
      <p:sp>
        <p:nvSpPr>
          <p:cNvPr id="7" name="Date Placeholder 2"/>
          <p:cNvSpPr>
            <a:spLocks noGrp="1"/>
          </p:cNvSpPr>
          <p:nvPr>
            <p:ph type="dt" sz="half" idx="10"/>
          </p:nvPr>
        </p:nvSpPr>
        <p:spPr>
          <a:xfrm>
            <a:off x="-2514600" y="2434830"/>
            <a:ext cx="2133600" cy="273844"/>
          </a:xfrm>
        </p:spPr>
        <p:txBody>
          <a:bodyPr/>
          <a:lstStyle/>
          <a:p>
            <a:endParaRPr lang="en-US" dirty="0">
              <a:solidFill>
                <a:prstClr val="black">
                  <a:tint val="75000"/>
                </a:prstClr>
              </a:solidFill>
            </a:endParaRPr>
          </a:p>
        </p:txBody>
      </p:sp>
      <p:sp>
        <p:nvSpPr>
          <p:cNvPr id="8" name="Footer Placeholder 3"/>
          <p:cNvSpPr>
            <a:spLocks noGrp="1"/>
          </p:cNvSpPr>
          <p:nvPr>
            <p:ph type="ftr" sz="quarter" idx="11"/>
          </p:nvPr>
        </p:nvSpPr>
        <p:spPr>
          <a:xfrm>
            <a:off x="-3276600" y="2876550"/>
            <a:ext cx="2895600" cy="273844"/>
          </a:xfrm>
        </p:spPr>
        <p:txBody>
          <a:bodyPr/>
          <a:lstStyle/>
          <a:p>
            <a:endParaRPr lang="en-US" dirty="0">
              <a:solidFill>
                <a:prstClr val="black">
                  <a:tint val="75000"/>
                </a:prstClr>
              </a:solidFill>
            </a:endParaRPr>
          </a:p>
        </p:txBody>
      </p:sp>
      <p:sp>
        <p:nvSpPr>
          <p:cNvPr id="10" name="Title 1"/>
          <p:cNvSpPr>
            <a:spLocks noGrp="1"/>
          </p:cNvSpPr>
          <p:nvPr>
            <p:ph type="ctrTitle"/>
          </p:nvPr>
        </p:nvSpPr>
        <p:spPr>
          <a:xfrm>
            <a:off x="685800" y="666752"/>
            <a:ext cx="7772400" cy="1102519"/>
          </a:xfrm>
        </p:spPr>
        <p:txBody>
          <a:bodyPr/>
          <a:lstStyle>
            <a:lvl1pPr>
              <a:defRPr>
                <a:solidFill>
                  <a:srgbClr val="FFFFFF"/>
                </a:solidFill>
              </a:defRPr>
            </a:lvl1pPr>
          </a:lstStyle>
          <a:p>
            <a:r>
              <a:rPr lang="en-US"/>
              <a:t>Click to edit Master title style</a:t>
            </a:r>
          </a:p>
        </p:txBody>
      </p:sp>
      <p:sp>
        <p:nvSpPr>
          <p:cNvPr id="11" name="Subtitle 2"/>
          <p:cNvSpPr>
            <a:spLocks noGrp="1"/>
          </p:cNvSpPr>
          <p:nvPr>
            <p:ph type="subTitle" idx="1"/>
          </p:nvPr>
        </p:nvSpPr>
        <p:spPr>
          <a:xfrm>
            <a:off x="1371600" y="1983580"/>
            <a:ext cx="6400800" cy="1314450"/>
          </a:xfrm>
        </p:spPr>
        <p:txBody>
          <a:bodyPr/>
          <a:lstStyle>
            <a:lvl1pPr marL="0" indent="0" algn="ctr">
              <a:buNone/>
              <a:defRPr>
                <a:solidFill>
                  <a:schemeClr val="bg1"/>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12" name="Slide Number Placeholder 4"/>
          <p:cNvSpPr>
            <a:spLocks noGrp="1"/>
          </p:cNvSpPr>
          <p:nvPr>
            <p:ph type="sldNum" sz="quarter" idx="12"/>
          </p:nvPr>
        </p:nvSpPr>
        <p:spPr>
          <a:xfrm>
            <a:off x="7696200" y="4691064"/>
            <a:ext cx="868680" cy="319086"/>
          </a:xfrm>
        </p:spPr>
        <p:txBody>
          <a:bodyPr/>
          <a:lstStyle>
            <a:lvl1pPr>
              <a:defRPr>
                <a:solidFill>
                  <a:schemeClr val="bg1"/>
                </a:solidFill>
              </a:defRPr>
            </a:lvl1pPr>
          </a:lstStyle>
          <a:p>
            <a:fld id="{F7441765-85E4-438C-B283-FF5A783D6504}" type="slidenum">
              <a:rPr lang="en-US" smtClean="0">
                <a:solidFill>
                  <a:prstClr val="white"/>
                </a:solidFill>
              </a:rPr>
              <a:pPr/>
              <a:t>‹#›</a:t>
            </a:fld>
            <a:endParaRPr lang="en-US" dirty="0">
              <a:solidFill>
                <a:prstClr val="white"/>
              </a:solidFill>
            </a:endParaRPr>
          </a:p>
        </p:txBody>
      </p:sp>
      <p:pic>
        <p:nvPicPr>
          <p:cNvPr id="15" name="Picture 14" descr="NGVA-Tan-NoTag-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24472" y="4791458"/>
            <a:ext cx="1252728" cy="126717"/>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68178" y="4702969"/>
            <a:ext cx="3537422" cy="230983"/>
          </a:xfrm>
          <a:prstGeom prst="rect">
            <a:avLst/>
          </a:prstGeom>
        </p:spPr>
      </p:pic>
    </p:spTree>
    <p:extLst>
      <p:ext uri="{BB962C8B-B14F-4D97-AF65-F5344CB8AC3E}">
        <p14:creationId xmlns:p14="http://schemas.microsoft.com/office/powerpoint/2010/main" val="223235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4" name="Rectangle 13"/>
          <p:cNvSpPr/>
          <p:nvPr userDrawn="1"/>
        </p:nvSpPr>
        <p:spPr>
          <a:xfrm>
            <a:off x="0" y="0"/>
            <a:ext cx="9144000" cy="5143500"/>
          </a:xfrm>
          <a:prstGeom prst="rect">
            <a:avLst/>
          </a:prstGeom>
          <a:gradFill flip="none" rotWithShape="1">
            <a:gsLst>
              <a:gs pos="0">
                <a:srgbClr val="FBAA1E"/>
              </a:gs>
              <a:gs pos="100000">
                <a:srgbClr val="F28E00"/>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78"/>
            <a:endParaRPr lang="en-US" sz="1800" dirty="0">
              <a:solidFill>
                <a:prstClr val="white"/>
              </a:solidFill>
            </a:endParaRPr>
          </a:p>
        </p:txBody>
      </p:sp>
      <p:sp>
        <p:nvSpPr>
          <p:cNvPr id="7" name="Date Placeholder 2"/>
          <p:cNvSpPr>
            <a:spLocks noGrp="1"/>
          </p:cNvSpPr>
          <p:nvPr>
            <p:ph type="dt" sz="half" idx="10"/>
          </p:nvPr>
        </p:nvSpPr>
        <p:spPr>
          <a:xfrm>
            <a:off x="-2819400" y="1983582"/>
            <a:ext cx="2133600" cy="273844"/>
          </a:xfrm>
        </p:spPr>
        <p:txBody>
          <a:bodyPr/>
          <a:lstStyle/>
          <a:p>
            <a:endParaRPr lang="en-US" dirty="0">
              <a:solidFill>
                <a:prstClr val="black">
                  <a:tint val="75000"/>
                </a:prstClr>
              </a:solidFill>
            </a:endParaRPr>
          </a:p>
        </p:txBody>
      </p:sp>
      <p:sp>
        <p:nvSpPr>
          <p:cNvPr id="8" name="Footer Placeholder 3"/>
          <p:cNvSpPr>
            <a:spLocks noGrp="1"/>
          </p:cNvSpPr>
          <p:nvPr>
            <p:ph type="ftr" sz="quarter" idx="11"/>
          </p:nvPr>
        </p:nvSpPr>
        <p:spPr>
          <a:xfrm>
            <a:off x="-3581400" y="2503884"/>
            <a:ext cx="2895600" cy="273844"/>
          </a:xfrm>
        </p:spPr>
        <p:txBody>
          <a:bodyPr/>
          <a:lstStyle/>
          <a:p>
            <a:endParaRPr lang="en-US" dirty="0">
              <a:solidFill>
                <a:prstClr val="black">
                  <a:tint val="75000"/>
                </a:prstClr>
              </a:solidFill>
            </a:endParaRPr>
          </a:p>
        </p:txBody>
      </p:sp>
      <p:sp>
        <p:nvSpPr>
          <p:cNvPr id="10" name="Title 1"/>
          <p:cNvSpPr>
            <a:spLocks noGrp="1"/>
          </p:cNvSpPr>
          <p:nvPr>
            <p:ph type="ctrTitle"/>
          </p:nvPr>
        </p:nvSpPr>
        <p:spPr>
          <a:xfrm>
            <a:off x="685800" y="666752"/>
            <a:ext cx="7772400" cy="1102519"/>
          </a:xfrm>
        </p:spPr>
        <p:txBody>
          <a:bodyPr/>
          <a:lstStyle>
            <a:lvl1pPr>
              <a:defRPr>
                <a:solidFill>
                  <a:srgbClr val="FFFFFF"/>
                </a:solidFill>
              </a:defRPr>
            </a:lvl1pPr>
          </a:lstStyle>
          <a:p>
            <a:r>
              <a:rPr lang="en-US"/>
              <a:t>Click to edit Master title style</a:t>
            </a:r>
          </a:p>
        </p:txBody>
      </p:sp>
      <p:sp>
        <p:nvSpPr>
          <p:cNvPr id="11" name="Subtitle 2"/>
          <p:cNvSpPr>
            <a:spLocks noGrp="1"/>
          </p:cNvSpPr>
          <p:nvPr>
            <p:ph type="subTitle" idx="1"/>
          </p:nvPr>
        </p:nvSpPr>
        <p:spPr>
          <a:xfrm>
            <a:off x="1371600" y="1983580"/>
            <a:ext cx="6400800" cy="1314450"/>
          </a:xfrm>
        </p:spPr>
        <p:txBody>
          <a:bodyPr/>
          <a:lstStyle>
            <a:lvl1pPr marL="0" indent="0" algn="ctr">
              <a:buNone/>
              <a:defRPr>
                <a:solidFill>
                  <a:schemeClr val="bg1"/>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12" name="Slide Number Placeholder 4"/>
          <p:cNvSpPr>
            <a:spLocks noGrp="1"/>
          </p:cNvSpPr>
          <p:nvPr>
            <p:ph type="sldNum" sz="quarter" idx="12"/>
          </p:nvPr>
        </p:nvSpPr>
        <p:spPr>
          <a:xfrm>
            <a:off x="7696200" y="4691064"/>
            <a:ext cx="868680" cy="319086"/>
          </a:xfrm>
        </p:spPr>
        <p:txBody>
          <a:bodyPr/>
          <a:lstStyle>
            <a:lvl1pPr>
              <a:defRPr>
                <a:solidFill>
                  <a:schemeClr val="bg1"/>
                </a:solidFill>
              </a:defRPr>
            </a:lvl1pPr>
          </a:lstStyle>
          <a:p>
            <a:fld id="{F7441765-85E4-438C-B283-FF5A783D6504}" type="slidenum">
              <a:rPr lang="en-US" smtClean="0">
                <a:solidFill>
                  <a:prstClr val="white"/>
                </a:solidFill>
              </a:rPr>
              <a:pPr/>
              <a:t>‹#›</a:t>
            </a:fld>
            <a:endParaRPr lang="en-US" dirty="0">
              <a:solidFill>
                <a:prstClr val="white"/>
              </a:solidFill>
            </a:endParaRPr>
          </a:p>
        </p:txBody>
      </p:sp>
      <p:pic>
        <p:nvPicPr>
          <p:cNvPr id="15" name="Picture 14" descr="NGVA-Tan-NoTag-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24472" y="4791458"/>
            <a:ext cx="1252728" cy="126717"/>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68178" y="4702969"/>
            <a:ext cx="3537422" cy="230983"/>
          </a:xfrm>
          <a:prstGeom prst="rect">
            <a:avLst/>
          </a:prstGeom>
        </p:spPr>
      </p:pic>
    </p:spTree>
    <p:extLst>
      <p:ext uri="{BB962C8B-B14F-4D97-AF65-F5344CB8AC3E}">
        <p14:creationId xmlns:p14="http://schemas.microsoft.com/office/powerpoint/2010/main" val="3370977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Title 32">
            <a:extLst>
              <a:ext uri="{FF2B5EF4-FFF2-40B4-BE49-F238E27FC236}">
                <a16:creationId xmlns:a16="http://schemas.microsoft.com/office/drawing/2014/main" id="{370D13C0-1A33-7C49-B2FC-9B3C93EED0B7}"/>
              </a:ext>
            </a:extLst>
          </p:cNvPr>
          <p:cNvSpPr>
            <a:spLocks noGrp="1"/>
          </p:cNvSpPr>
          <p:nvPr>
            <p:ph type="ctrTitle" hasCustomPrompt="1"/>
          </p:nvPr>
        </p:nvSpPr>
        <p:spPr>
          <a:xfrm>
            <a:off x="4732021" y="969264"/>
            <a:ext cx="3907667" cy="2663045"/>
          </a:xfrm>
        </p:spPr>
        <p:txBody>
          <a:bodyPr anchor="b">
            <a:normAutofit/>
          </a:bodyPr>
          <a:lstStyle>
            <a:lvl1pPr fontAlgn="b">
              <a:lnSpc>
                <a:spcPts val="3600"/>
              </a:lnSpc>
              <a:defRPr sz="3600" b="1" i="0">
                <a:latin typeface="Arial Black" panose="020B0604020202020204" pitchFamily="34" charset="0"/>
                <a:cs typeface="Arial Black" panose="020B0604020202020204" pitchFamily="34" charset="0"/>
              </a:defRPr>
            </a:lvl1pPr>
          </a:lstStyle>
          <a:p>
            <a:r>
              <a:rPr lang="en-US" dirty="0"/>
              <a:t>Presentation title</a:t>
            </a:r>
          </a:p>
        </p:txBody>
      </p:sp>
      <p:sp>
        <p:nvSpPr>
          <p:cNvPr id="11" name="Subtitle 2">
            <a:extLst>
              <a:ext uri="{FF2B5EF4-FFF2-40B4-BE49-F238E27FC236}">
                <a16:creationId xmlns:a16="http://schemas.microsoft.com/office/drawing/2014/main" id="{B85D6215-A59C-1B4A-ACD9-F168EF58A4D1}"/>
              </a:ext>
            </a:extLst>
          </p:cNvPr>
          <p:cNvSpPr txBox="1">
            <a:spLocks/>
          </p:cNvSpPr>
          <p:nvPr userDrawn="1"/>
        </p:nvSpPr>
        <p:spPr>
          <a:xfrm>
            <a:off x="881224" y="3399845"/>
            <a:ext cx="3685592" cy="861623"/>
          </a:xfrm>
          <a:prstGeom prst="rect">
            <a:avLst/>
          </a:prstGeom>
        </p:spPr>
        <p:txBody>
          <a:bodyPr anchor="ctr">
            <a:normAutofit/>
          </a:bodyPr>
          <a:lstStyle>
            <a:lvl1pPr marL="0" indent="0" algn="l" defTabSz="914400" rtl="0" eaLnBrk="1" latinLnBrk="0" hangingPunct="1">
              <a:lnSpc>
                <a:spcPct val="100000"/>
              </a:lnSpc>
              <a:spcBef>
                <a:spcPts val="1000"/>
              </a:spcBef>
              <a:buFont typeface="Wingdings" charset="2"/>
              <a:buNone/>
              <a:defRPr sz="2667" b="0" i="0" kern="1200">
                <a:solidFill>
                  <a:schemeClr val="tx1"/>
                </a:solidFill>
                <a:latin typeface="Arial" charset="0"/>
                <a:ea typeface="Arial" charset="0"/>
                <a:cs typeface="Arial" charset="0"/>
              </a:defRPr>
            </a:lvl1pPr>
            <a:lvl2pPr marL="457189"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charset="0"/>
                <a:ea typeface="Arial" charset="0"/>
                <a:cs typeface="Arial" charset="0"/>
              </a:defRPr>
            </a:lvl2pPr>
            <a:lvl3pPr marL="914377" indent="0" algn="ctr" defTabSz="914400" rtl="0" eaLnBrk="1" latinLnBrk="0" hangingPunct="1">
              <a:lnSpc>
                <a:spcPct val="90000"/>
              </a:lnSpc>
              <a:spcBef>
                <a:spcPts val="500"/>
              </a:spcBef>
              <a:buFont typeface="LucidaGrande" charset="0"/>
              <a:buNone/>
              <a:defRPr sz="1800" b="0" i="0" kern="1200">
                <a:solidFill>
                  <a:schemeClr val="tx1"/>
                </a:solidFill>
                <a:latin typeface="Arial" charset="0"/>
                <a:ea typeface="Arial" charset="0"/>
                <a:cs typeface="Arial" charset="0"/>
              </a:defRPr>
            </a:lvl3pPr>
            <a:lvl4pPr marL="1371566" indent="0" algn="ctr" defTabSz="914400" rtl="0" eaLnBrk="1" latinLnBrk="0" hangingPunct="1">
              <a:lnSpc>
                <a:spcPct val="90000"/>
              </a:lnSpc>
              <a:spcBef>
                <a:spcPts val="500"/>
              </a:spcBef>
              <a:buSzPct val="80000"/>
              <a:buFont typeface="Courier New" charset="0"/>
              <a:buNone/>
              <a:defRPr sz="1600" b="0" i="0" kern="1200">
                <a:solidFill>
                  <a:schemeClr val="tx1"/>
                </a:solidFill>
                <a:latin typeface="Arial" charset="0"/>
                <a:ea typeface="Arial" charset="0"/>
                <a:cs typeface="Arial" charset="0"/>
              </a:defRPr>
            </a:lvl4pPr>
            <a:lvl5pPr marL="1828754"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charset="0"/>
                <a:ea typeface="Arial" charset="0"/>
                <a:cs typeface="Arial" charset="0"/>
              </a:defRPr>
            </a:lvl5pPr>
            <a:lvl6pPr marL="228594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000" dirty="0">
              <a:solidFill>
                <a:srgbClr val="000000"/>
              </a:solidFill>
            </a:endParaRPr>
          </a:p>
        </p:txBody>
      </p:sp>
      <p:sp>
        <p:nvSpPr>
          <p:cNvPr id="14" name="Text Placeholder 13">
            <a:extLst>
              <a:ext uri="{FF2B5EF4-FFF2-40B4-BE49-F238E27FC236}">
                <a16:creationId xmlns:a16="http://schemas.microsoft.com/office/drawing/2014/main" id="{F7C4B312-D0C1-2A4B-BC5A-3FCFB3A1CC21}"/>
              </a:ext>
            </a:extLst>
          </p:cNvPr>
          <p:cNvSpPr>
            <a:spLocks noGrp="1"/>
          </p:cNvSpPr>
          <p:nvPr>
            <p:ph type="body" sz="quarter" idx="16" hasCustomPrompt="1"/>
          </p:nvPr>
        </p:nvSpPr>
        <p:spPr>
          <a:xfrm>
            <a:off x="4732021" y="3651795"/>
            <a:ext cx="3907631" cy="745729"/>
          </a:xfrm>
          <a:prstGeom prst="rect">
            <a:avLst/>
          </a:prstGeom>
        </p:spPr>
        <p:txBody>
          <a:bodyPr anchor="t"/>
          <a:lstStyle>
            <a:lvl1pPr marL="0" indent="0">
              <a:lnSpc>
                <a:spcPts val="1800"/>
              </a:lnSpc>
              <a:buNone/>
              <a:defRPr sz="1800"/>
            </a:lvl1pPr>
          </a:lstStyle>
          <a:p>
            <a:pPr lvl="0"/>
            <a:r>
              <a:rPr lang="en-US" dirty="0"/>
              <a:t>Presenter Name</a:t>
            </a:r>
          </a:p>
        </p:txBody>
      </p:sp>
      <p:sp>
        <p:nvSpPr>
          <p:cNvPr id="18" name="Text Placeholder 17">
            <a:extLst>
              <a:ext uri="{FF2B5EF4-FFF2-40B4-BE49-F238E27FC236}">
                <a16:creationId xmlns:a16="http://schemas.microsoft.com/office/drawing/2014/main" id="{FB08434F-D71C-2B4F-99AE-EA6706E1B6B1}"/>
              </a:ext>
            </a:extLst>
          </p:cNvPr>
          <p:cNvSpPr>
            <a:spLocks noGrp="1"/>
          </p:cNvSpPr>
          <p:nvPr>
            <p:ph type="body" sz="quarter" idx="18" hasCustomPrompt="1"/>
          </p:nvPr>
        </p:nvSpPr>
        <p:spPr>
          <a:xfrm>
            <a:off x="4732021" y="4887515"/>
            <a:ext cx="3907631" cy="189368"/>
          </a:xfrm>
          <a:prstGeom prst="rect">
            <a:avLst/>
          </a:prstGeom>
        </p:spPr>
        <p:txBody>
          <a:bodyPr anchor="b"/>
          <a:lstStyle>
            <a:lvl1pPr marL="0" indent="0">
              <a:buNone/>
              <a:defRPr sz="825">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Data Classification</a:t>
            </a:r>
          </a:p>
        </p:txBody>
      </p:sp>
      <p:sp>
        <p:nvSpPr>
          <p:cNvPr id="22" name="Text Placeholder 15">
            <a:extLst>
              <a:ext uri="{FF2B5EF4-FFF2-40B4-BE49-F238E27FC236}">
                <a16:creationId xmlns:a16="http://schemas.microsoft.com/office/drawing/2014/main" id="{3EE99D1F-3AFC-B649-9FB5-477FF69699EE}"/>
              </a:ext>
            </a:extLst>
          </p:cNvPr>
          <p:cNvSpPr>
            <a:spLocks noGrp="1"/>
          </p:cNvSpPr>
          <p:nvPr>
            <p:ph type="body" sz="quarter" idx="17" hasCustomPrompt="1"/>
          </p:nvPr>
        </p:nvSpPr>
        <p:spPr>
          <a:xfrm>
            <a:off x="4732021" y="4588302"/>
            <a:ext cx="3907631" cy="245269"/>
          </a:xfrm>
          <a:prstGeom prst="rect">
            <a:avLst/>
          </a:prstGeom>
        </p:spPr>
        <p:txBody>
          <a:bodyPr anchor="t"/>
          <a:lstStyle>
            <a:lvl1pPr marL="0" indent="0">
              <a:lnSpc>
                <a:spcPct val="100000"/>
              </a:lnSpc>
              <a:buNone/>
              <a:defRPr sz="1050"/>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dirty="0"/>
              <a:t>Date</a:t>
            </a:r>
          </a:p>
        </p:txBody>
      </p:sp>
      <p:pic>
        <p:nvPicPr>
          <p:cNvPr id="8" name="Picture 7">
            <a:extLst>
              <a:ext uri="{FF2B5EF4-FFF2-40B4-BE49-F238E27FC236}">
                <a16:creationId xmlns:a16="http://schemas.microsoft.com/office/drawing/2014/main" id="{FFB454A8-248D-0947-9C79-0456FFBAC7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2020" y="342900"/>
            <a:ext cx="542925" cy="476250"/>
          </a:xfrm>
          <a:prstGeom prst="rect">
            <a:avLst/>
          </a:prstGeom>
        </p:spPr>
      </p:pic>
      <p:grpSp>
        <p:nvGrpSpPr>
          <p:cNvPr id="3" name="Group 2"/>
          <p:cNvGrpSpPr/>
          <p:nvPr userDrawn="1"/>
        </p:nvGrpSpPr>
        <p:grpSpPr>
          <a:xfrm>
            <a:off x="0" y="1"/>
            <a:ext cx="5394403" cy="5143499"/>
            <a:chOff x="0" y="1"/>
            <a:chExt cx="7192537" cy="6857999"/>
          </a:xfrm>
        </p:grpSpPr>
        <p:pic>
          <p:nvPicPr>
            <p:cNvPr id="21" name="Picture 20">
              <a:extLst>
                <a:ext uri="{FF2B5EF4-FFF2-40B4-BE49-F238E27FC236}">
                  <a16:creationId xmlns:a16="http://schemas.microsoft.com/office/drawing/2014/main" id="{8EF0663D-696D-1141-AC1E-24CA1F276D4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1"/>
              <a:ext cx="6089088" cy="6857999"/>
            </a:xfrm>
            <a:prstGeom prst="rect">
              <a:avLst/>
            </a:prstGeom>
          </p:spPr>
        </p:pic>
        <p:sp>
          <p:nvSpPr>
            <p:cNvPr id="2" name="Rectangle 1"/>
            <p:cNvSpPr/>
            <p:nvPr userDrawn="1"/>
          </p:nvSpPr>
          <p:spPr>
            <a:xfrm>
              <a:off x="6188927" y="278780"/>
              <a:ext cx="1003610" cy="892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29"/>
              <a:endParaRPr lang="en-US" sz="1350" dirty="0">
                <a:solidFill>
                  <a:srgbClr val="FFFFFF"/>
                </a:solidFill>
              </a:endParaRPr>
            </a:p>
          </p:txBody>
        </p:sp>
      </p:grpSp>
    </p:spTree>
    <p:extLst>
      <p:ext uri="{BB962C8B-B14F-4D97-AF65-F5344CB8AC3E}">
        <p14:creationId xmlns:p14="http://schemas.microsoft.com/office/powerpoint/2010/main" val="17719371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441765-85E4-438C-B283-FF5A783D650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66741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441765-85E4-438C-B283-FF5A783D650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60517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441765-85E4-438C-B283-FF5A783D650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6778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7441765-85E4-438C-B283-FF5A783D650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8831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7441765-85E4-438C-B283-FF5A783D650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0255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7441765-85E4-438C-B283-FF5A783D650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99784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441765-85E4-438C-B283-FF5A783D650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6885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441765-85E4-438C-B283-FF5A783D650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62970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441765-85E4-438C-B283-FF5A783D650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47882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441765-85E4-438C-B283-FF5A783D650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7788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600"/>
              </a:lnSpc>
              <a:defRPr/>
            </a:lvl1pPr>
          </a:lstStyle>
          <a:p>
            <a:r>
              <a:rPr lang="en-US"/>
              <a:t>Click to edit Master title style</a:t>
            </a:r>
          </a:p>
        </p:txBody>
      </p:sp>
      <p:sp>
        <p:nvSpPr>
          <p:cNvPr id="3" name="Text Placeholder 8"/>
          <p:cNvSpPr>
            <a:spLocks noGrp="1"/>
          </p:cNvSpPr>
          <p:nvPr>
            <p:ph type="body" sz="quarter" idx="12" hasCustomPrompt="1"/>
          </p:nvPr>
        </p:nvSpPr>
        <p:spPr>
          <a:xfrm>
            <a:off x="6478848" y="4937521"/>
            <a:ext cx="1064715" cy="206595"/>
          </a:xfrm>
          <a:prstGeom prst="rect">
            <a:avLst/>
          </a:prstGeom>
        </p:spPr>
        <p:txBody>
          <a:bodyPr vert="horz" wrap="none">
            <a:spAutoFit/>
          </a:bodyPr>
          <a:lstStyle>
            <a:lvl1pPr marL="0" indent="0" algn="r">
              <a:buNone/>
              <a:defRPr sz="825">
                <a:solidFill>
                  <a:schemeClr val="accent5"/>
                </a:solidFill>
              </a:defRPr>
            </a:lvl1pPr>
          </a:lstStyle>
          <a:p>
            <a:pPr lvl="0"/>
            <a:r>
              <a:rPr lang="en-US" dirty="0"/>
              <a:t>Data Classification</a:t>
            </a:r>
          </a:p>
        </p:txBody>
      </p:sp>
    </p:spTree>
    <p:extLst>
      <p:ext uri="{BB962C8B-B14F-4D97-AF65-F5344CB8AC3E}">
        <p14:creationId xmlns:p14="http://schemas.microsoft.com/office/powerpoint/2010/main" val="41093314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7" name="Rectangle 6"/>
          <p:cNvSpPr/>
          <p:nvPr userDrawn="1"/>
        </p:nvSpPr>
        <p:spPr>
          <a:xfrm>
            <a:off x="0" y="1733550"/>
            <a:ext cx="9144000" cy="1676400"/>
          </a:xfrm>
          <a:prstGeom prst="rect">
            <a:avLst/>
          </a:prstGeom>
          <a:gradFill flip="none" rotWithShape="1">
            <a:gsLst>
              <a:gs pos="86000">
                <a:srgbClr val="004B8D"/>
              </a:gs>
              <a:gs pos="0">
                <a:srgbClr val="0082C2"/>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prstClr val="white"/>
              </a:solidFill>
            </a:endParaRPr>
          </a:p>
        </p:txBody>
      </p:sp>
      <p:sp>
        <p:nvSpPr>
          <p:cNvPr id="2" name="Title 1"/>
          <p:cNvSpPr>
            <a:spLocks noGrp="1"/>
          </p:cNvSpPr>
          <p:nvPr>
            <p:ph type="ctrTitle"/>
          </p:nvPr>
        </p:nvSpPr>
        <p:spPr>
          <a:xfrm>
            <a:off x="152400" y="1809750"/>
            <a:ext cx="8839200" cy="762000"/>
          </a:xfrm>
          <a:prstGeom prst="rect">
            <a:avLst/>
          </a:prstGeo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371600" y="2647950"/>
            <a:ext cx="6400800" cy="609600"/>
          </a:xfrm>
          <a:prstGeom prst="rect">
            <a:avLst/>
          </a:prstGeom>
        </p:spPr>
        <p:txBody>
          <a:bodyPr/>
          <a:lstStyle>
            <a:lvl1pPr marL="0" indent="0" algn="ctr">
              <a:buNone/>
              <a:defRPr>
                <a:solidFill>
                  <a:schemeClr val="bg1"/>
                </a:solidFill>
                <a:effectLst>
                  <a:outerShdw blurRad="38100" dist="38100" dir="2700000" algn="tl">
                    <a:srgbClr val="000000">
                      <a:alpha val="43137"/>
                    </a:srgbClr>
                  </a:outerShdw>
                </a:effectLs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userDrawn="1"/>
        </p:nvSpPr>
        <p:spPr>
          <a:xfrm>
            <a:off x="152400" y="133350"/>
            <a:ext cx="8839200" cy="4876800"/>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prstClr val="white"/>
              </a:solidFill>
            </a:endParaRPr>
          </a:p>
        </p:txBody>
      </p:sp>
    </p:spTree>
    <p:extLst>
      <p:ext uri="{BB962C8B-B14F-4D97-AF65-F5344CB8AC3E}">
        <p14:creationId xmlns:p14="http://schemas.microsoft.com/office/powerpoint/2010/main" val="17357890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gradFill flip="none" rotWithShape="1">
            <a:gsLst>
              <a:gs pos="86000">
                <a:srgbClr val="004B8D"/>
              </a:gs>
              <a:gs pos="0">
                <a:srgbClr val="0082C2"/>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178"/>
            <a:endParaRPr lang="en-US" sz="1800" dirty="0">
              <a:solidFill>
                <a:prstClr val="white"/>
              </a:solidFill>
            </a:endParaRPr>
          </a:p>
        </p:txBody>
      </p:sp>
      <p:sp>
        <p:nvSpPr>
          <p:cNvPr id="7" name="Date Placeholder 2"/>
          <p:cNvSpPr>
            <a:spLocks noGrp="1"/>
          </p:cNvSpPr>
          <p:nvPr>
            <p:ph type="dt" sz="half" idx="10"/>
          </p:nvPr>
        </p:nvSpPr>
        <p:spPr>
          <a:xfrm>
            <a:off x="-2362200" y="2114550"/>
            <a:ext cx="2133600" cy="273844"/>
          </a:xfrm>
        </p:spPr>
        <p:txBody>
          <a:bodyPr/>
          <a:lstStyle/>
          <a:p>
            <a:endParaRPr lang="en-US" dirty="0">
              <a:solidFill>
                <a:prstClr val="black">
                  <a:tint val="75000"/>
                </a:prstClr>
              </a:solidFill>
            </a:endParaRPr>
          </a:p>
        </p:txBody>
      </p:sp>
      <p:sp>
        <p:nvSpPr>
          <p:cNvPr id="8" name="Footer Placeholder 3"/>
          <p:cNvSpPr>
            <a:spLocks noGrp="1"/>
          </p:cNvSpPr>
          <p:nvPr>
            <p:ph type="ftr" sz="quarter" idx="11"/>
          </p:nvPr>
        </p:nvSpPr>
        <p:spPr>
          <a:xfrm>
            <a:off x="-3124200" y="2576097"/>
            <a:ext cx="2895600" cy="273844"/>
          </a:xfrm>
        </p:spPr>
        <p:txBody>
          <a:bodyPr/>
          <a:lstStyle/>
          <a:p>
            <a:endParaRPr lang="en-US" dirty="0">
              <a:solidFill>
                <a:prstClr val="black">
                  <a:tint val="75000"/>
                </a:prstClr>
              </a:solidFill>
            </a:endParaRPr>
          </a:p>
        </p:txBody>
      </p:sp>
      <p:sp>
        <p:nvSpPr>
          <p:cNvPr id="10" name="Title 1"/>
          <p:cNvSpPr>
            <a:spLocks noGrp="1"/>
          </p:cNvSpPr>
          <p:nvPr>
            <p:ph type="ctrTitle"/>
          </p:nvPr>
        </p:nvSpPr>
        <p:spPr>
          <a:xfrm>
            <a:off x="685800" y="666752"/>
            <a:ext cx="7772400" cy="1102519"/>
          </a:xfrm>
        </p:spPr>
        <p:txBody>
          <a:bodyPr/>
          <a:lstStyle>
            <a:lvl1pPr>
              <a:defRPr>
                <a:solidFill>
                  <a:srgbClr val="FFFFFF"/>
                </a:solidFill>
              </a:defRPr>
            </a:lvl1pPr>
          </a:lstStyle>
          <a:p>
            <a:r>
              <a:rPr lang="en-US"/>
              <a:t>Click to edit Master title style</a:t>
            </a:r>
          </a:p>
        </p:txBody>
      </p:sp>
      <p:sp>
        <p:nvSpPr>
          <p:cNvPr id="11" name="Subtitle 2"/>
          <p:cNvSpPr>
            <a:spLocks noGrp="1"/>
          </p:cNvSpPr>
          <p:nvPr>
            <p:ph type="subTitle" idx="1"/>
          </p:nvPr>
        </p:nvSpPr>
        <p:spPr>
          <a:xfrm>
            <a:off x="1371600" y="1983580"/>
            <a:ext cx="6400800" cy="1314450"/>
          </a:xfrm>
        </p:spPr>
        <p:txBody>
          <a:bodyPr/>
          <a:lstStyle>
            <a:lvl1pPr marL="0" indent="0" algn="ctr">
              <a:buNone/>
              <a:defRPr>
                <a:solidFill>
                  <a:schemeClr val="bg1"/>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12" name="Slide Number Placeholder 4"/>
          <p:cNvSpPr>
            <a:spLocks noGrp="1"/>
          </p:cNvSpPr>
          <p:nvPr>
            <p:ph type="sldNum" sz="quarter" idx="12"/>
          </p:nvPr>
        </p:nvSpPr>
        <p:spPr>
          <a:xfrm>
            <a:off x="7696200" y="4691064"/>
            <a:ext cx="868680" cy="319086"/>
          </a:xfrm>
        </p:spPr>
        <p:txBody>
          <a:bodyPr/>
          <a:lstStyle>
            <a:lvl1pPr>
              <a:defRPr>
                <a:solidFill>
                  <a:schemeClr val="bg1"/>
                </a:solidFill>
              </a:defRPr>
            </a:lvl1pPr>
          </a:lstStyle>
          <a:p>
            <a:fld id="{F7441765-85E4-438C-B283-FF5A783D6504}" type="slidenum">
              <a:rPr lang="en-US" smtClean="0">
                <a:solidFill>
                  <a:prstClr val="white"/>
                </a:solidFill>
              </a:rPr>
              <a:pPr/>
              <a:t>‹#›</a:t>
            </a:fld>
            <a:endParaRPr lang="en-US" dirty="0">
              <a:solidFill>
                <a:prstClr val="white"/>
              </a:solidFill>
            </a:endParaRPr>
          </a:p>
        </p:txBody>
      </p:sp>
      <p:pic>
        <p:nvPicPr>
          <p:cNvPr id="14" name="Picture 13" descr="NGVA-Tan-NoTag-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24472" y="4791458"/>
            <a:ext cx="1252728" cy="126717"/>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68178" y="4702969"/>
            <a:ext cx="3537422" cy="230983"/>
          </a:xfrm>
          <a:prstGeom prst="rect">
            <a:avLst/>
          </a:prstGeom>
        </p:spPr>
      </p:pic>
    </p:spTree>
    <p:extLst>
      <p:ext uri="{BB962C8B-B14F-4D97-AF65-F5344CB8AC3E}">
        <p14:creationId xmlns:p14="http://schemas.microsoft.com/office/powerpoint/2010/main" val="718562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600"/>
              </a:lnSpc>
              <a:defRPr/>
            </a:lvl1pPr>
          </a:lstStyle>
          <a:p>
            <a:r>
              <a:rPr lang="en-US"/>
              <a:t>Click to edit Master title style</a:t>
            </a:r>
          </a:p>
        </p:txBody>
      </p:sp>
      <p:sp>
        <p:nvSpPr>
          <p:cNvPr id="3" name="Text Placeholder 3"/>
          <p:cNvSpPr>
            <a:spLocks noGrp="1"/>
          </p:cNvSpPr>
          <p:nvPr>
            <p:ph type="body" sz="quarter" idx="11"/>
          </p:nvPr>
        </p:nvSpPr>
        <p:spPr>
          <a:xfrm>
            <a:off x="457200" y="1426369"/>
            <a:ext cx="8229601" cy="3319463"/>
          </a:xfrm>
          <a:prstGeom prst="rect">
            <a:avLst/>
          </a:prstGeom>
        </p:spPr>
        <p:txBody>
          <a:bodyPr>
            <a:normAutofit/>
          </a:bodyPr>
          <a:lstStyle>
            <a:lvl1pPr marL="0" indent="0">
              <a:lnSpc>
                <a:spcPct val="100000"/>
              </a:lnSpc>
              <a:buNone/>
              <a:defRPr sz="1350"/>
            </a:lvl1pPr>
            <a:lvl2pPr marL="342900" indent="0">
              <a:lnSpc>
                <a:spcPct val="100000"/>
              </a:lnSpc>
              <a:buNone/>
              <a:defRPr sz="1350"/>
            </a:lvl2pPr>
            <a:lvl3pPr marL="685800" indent="0">
              <a:lnSpc>
                <a:spcPct val="100000"/>
              </a:lnSpc>
              <a:buNone/>
              <a:defRPr sz="1200"/>
            </a:lvl3pPr>
            <a:lvl4pPr marL="1028700" indent="0">
              <a:lnSpc>
                <a:spcPct val="100000"/>
              </a:lnSpc>
              <a:buNone/>
              <a:defRPr sz="1200"/>
            </a:lvl4pPr>
            <a:lvl5pPr marL="1371600" indent="0">
              <a:lnSpc>
                <a:spcPct val="100000"/>
              </a:lnSpc>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8"/>
          <p:cNvSpPr>
            <a:spLocks noGrp="1"/>
          </p:cNvSpPr>
          <p:nvPr>
            <p:ph type="body" sz="quarter" idx="12" hasCustomPrompt="1"/>
          </p:nvPr>
        </p:nvSpPr>
        <p:spPr>
          <a:xfrm>
            <a:off x="6478848" y="4937521"/>
            <a:ext cx="1064715" cy="206595"/>
          </a:xfrm>
          <a:prstGeom prst="rect">
            <a:avLst/>
          </a:prstGeom>
        </p:spPr>
        <p:txBody>
          <a:bodyPr vert="horz" wrap="none">
            <a:spAutoFit/>
          </a:bodyPr>
          <a:lstStyle>
            <a:lvl1pPr marL="0" indent="0" algn="r">
              <a:buNone/>
              <a:defRPr sz="825">
                <a:solidFill>
                  <a:schemeClr val="accent5"/>
                </a:solidFill>
              </a:defRPr>
            </a:lvl1pPr>
          </a:lstStyle>
          <a:p>
            <a:pPr lvl="0"/>
            <a:r>
              <a:rPr lang="en-US" dirty="0"/>
              <a:t>Data Classification</a:t>
            </a:r>
          </a:p>
        </p:txBody>
      </p:sp>
    </p:spTree>
    <p:extLst>
      <p:ext uri="{BB962C8B-B14F-4D97-AF65-F5344CB8AC3E}">
        <p14:creationId xmlns:p14="http://schemas.microsoft.com/office/powerpoint/2010/main" val="699673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image_2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4"/>
            <a:ext cx="8166101" cy="994172"/>
          </a:xfrm>
        </p:spPr>
        <p:txBody>
          <a:bodyPr/>
          <a:lstStyle>
            <a:lvl1pPr>
              <a:lnSpc>
                <a:spcPts val="3600"/>
              </a:lnSpc>
              <a:defRPr/>
            </a:lvl1pPr>
          </a:lstStyle>
          <a:p>
            <a:r>
              <a:rPr lang="en-US"/>
              <a:t>Click to edit Master title style</a:t>
            </a:r>
          </a:p>
        </p:txBody>
      </p:sp>
      <p:sp>
        <p:nvSpPr>
          <p:cNvPr id="7" name="Content Placeholder 6"/>
          <p:cNvSpPr>
            <a:spLocks noGrp="1"/>
          </p:cNvSpPr>
          <p:nvPr>
            <p:ph sz="quarter" idx="11"/>
          </p:nvPr>
        </p:nvSpPr>
        <p:spPr>
          <a:xfrm>
            <a:off x="4661297" y="1426369"/>
            <a:ext cx="3962003" cy="3319463"/>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6"/>
          <p:cNvSpPr>
            <a:spLocks noGrp="1"/>
          </p:cNvSpPr>
          <p:nvPr>
            <p:ph sz="quarter" idx="12"/>
          </p:nvPr>
        </p:nvSpPr>
        <p:spPr>
          <a:xfrm>
            <a:off x="457200" y="1426369"/>
            <a:ext cx="3962003" cy="3319463"/>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8"/>
          <p:cNvSpPr>
            <a:spLocks noGrp="1"/>
          </p:cNvSpPr>
          <p:nvPr>
            <p:ph type="body" sz="quarter" idx="13" hasCustomPrompt="1"/>
          </p:nvPr>
        </p:nvSpPr>
        <p:spPr>
          <a:xfrm>
            <a:off x="6478848" y="4937521"/>
            <a:ext cx="1064715" cy="206595"/>
          </a:xfrm>
          <a:prstGeom prst="rect">
            <a:avLst/>
          </a:prstGeom>
        </p:spPr>
        <p:txBody>
          <a:bodyPr vert="horz" wrap="none">
            <a:spAutoFit/>
          </a:bodyPr>
          <a:lstStyle>
            <a:lvl1pPr marL="0" indent="0" algn="r">
              <a:buNone/>
              <a:defRPr sz="825">
                <a:solidFill>
                  <a:schemeClr val="accent5"/>
                </a:solidFill>
              </a:defRPr>
            </a:lvl1pPr>
          </a:lstStyle>
          <a:p>
            <a:pPr lvl="0"/>
            <a:r>
              <a:rPr lang="en-US" dirty="0"/>
              <a:t>Data Classification</a:t>
            </a:r>
          </a:p>
        </p:txBody>
      </p:sp>
    </p:spTree>
    <p:extLst>
      <p:ext uri="{BB962C8B-B14F-4D97-AF65-F5344CB8AC3E}">
        <p14:creationId xmlns:p14="http://schemas.microsoft.com/office/powerpoint/2010/main" val="1270791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Image left">
    <p:spTree>
      <p:nvGrpSpPr>
        <p:cNvPr id="1" name=""/>
        <p:cNvGrpSpPr/>
        <p:nvPr/>
      </p:nvGrpSpPr>
      <p:grpSpPr>
        <a:xfrm>
          <a:off x="0" y="0"/>
          <a:ext cx="0" cy="0"/>
          <a:chOff x="0" y="0"/>
          <a:chExt cx="0" cy="0"/>
        </a:xfrm>
      </p:grpSpPr>
      <p:sp>
        <p:nvSpPr>
          <p:cNvPr id="9" name="Picture Placeholder 2"/>
          <p:cNvSpPr>
            <a:spLocks noGrp="1"/>
          </p:cNvSpPr>
          <p:nvPr>
            <p:ph type="pic" sz="quarter" idx="26"/>
          </p:nvPr>
        </p:nvSpPr>
        <p:spPr>
          <a:xfrm>
            <a:off x="1" y="2087890"/>
            <a:ext cx="4586291" cy="2066229"/>
          </a:xfrm>
          <a:prstGeom prst="rect">
            <a:avLst/>
          </a:prstGeom>
          <a:solidFill>
            <a:schemeClr val="bg1">
              <a:lumMod val="95000"/>
            </a:schemeClr>
          </a:solidFill>
        </p:spPr>
        <p:txBody>
          <a:bodyPr>
            <a:normAutofit/>
          </a:bodyPr>
          <a:lstStyle>
            <a:lvl1pPr>
              <a:defRPr sz="1050"/>
            </a:lvl1pPr>
          </a:lstStyle>
          <a:p>
            <a:r>
              <a:rPr lang="en-US" dirty="0"/>
              <a:t>Click icon to add picture</a:t>
            </a:r>
          </a:p>
        </p:txBody>
      </p:sp>
      <p:sp>
        <p:nvSpPr>
          <p:cNvPr id="3" name="Title Placeholder 18"/>
          <p:cNvSpPr>
            <a:spLocks noGrp="1"/>
          </p:cNvSpPr>
          <p:nvPr>
            <p:ph type="title"/>
          </p:nvPr>
        </p:nvSpPr>
        <p:spPr>
          <a:xfrm>
            <a:off x="457200" y="274639"/>
            <a:ext cx="8229600" cy="993775"/>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2825367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Text and Image">
    <p:spTree>
      <p:nvGrpSpPr>
        <p:cNvPr id="1" name=""/>
        <p:cNvGrpSpPr/>
        <p:nvPr/>
      </p:nvGrpSpPr>
      <p:grpSpPr>
        <a:xfrm>
          <a:off x="0" y="0"/>
          <a:ext cx="0" cy="0"/>
          <a:chOff x="0" y="0"/>
          <a:chExt cx="0" cy="0"/>
        </a:xfrm>
      </p:grpSpPr>
      <p:sp>
        <p:nvSpPr>
          <p:cNvPr id="2" name="Title 1"/>
          <p:cNvSpPr>
            <a:spLocks noGrp="1"/>
          </p:cNvSpPr>
          <p:nvPr>
            <p:ph type="title"/>
          </p:nvPr>
        </p:nvSpPr>
        <p:spPr>
          <a:xfrm>
            <a:off x="923260" y="282808"/>
            <a:ext cx="6981488" cy="667940"/>
          </a:xfrm>
        </p:spPr>
        <p:txBody>
          <a:bodyPr/>
          <a:lstStyle/>
          <a:p>
            <a:r>
              <a:rPr lang="en-US"/>
              <a:t>Click to edit Master title style</a:t>
            </a:r>
          </a:p>
        </p:txBody>
      </p:sp>
      <p:sp>
        <p:nvSpPr>
          <p:cNvPr id="5" name="Content Placeholder 2"/>
          <p:cNvSpPr>
            <a:spLocks noGrp="1"/>
          </p:cNvSpPr>
          <p:nvPr>
            <p:ph idx="1"/>
          </p:nvPr>
        </p:nvSpPr>
        <p:spPr>
          <a:xfrm>
            <a:off x="925519" y="1333504"/>
            <a:ext cx="3751261" cy="3269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2"/>
          </p:nvPr>
        </p:nvSpPr>
        <p:spPr>
          <a:xfrm>
            <a:off x="4895855" y="1333133"/>
            <a:ext cx="3995739" cy="3269949"/>
          </a:xfrm>
          <a:prstGeom prst="rect">
            <a:avLst/>
          </a:prstGeom>
        </p:spPr>
        <p:txBody>
          <a:bodyPr/>
          <a:lstStyle/>
          <a:p>
            <a:r>
              <a:rPr lang="en-US" dirty="0"/>
              <a:t>Click icon to add picture</a:t>
            </a:r>
          </a:p>
        </p:txBody>
      </p:sp>
      <p:sp>
        <p:nvSpPr>
          <p:cNvPr id="10" name="Slide Number Placeholder 5"/>
          <p:cNvSpPr>
            <a:spLocks noGrp="1"/>
          </p:cNvSpPr>
          <p:nvPr>
            <p:ph type="sldNum" sz="quarter" idx="4"/>
          </p:nvPr>
        </p:nvSpPr>
        <p:spPr>
          <a:xfrm>
            <a:off x="8467725" y="4781444"/>
            <a:ext cx="557214" cy="268359"/>
          </a:xfrm>
          <a:prstGeom prst="rect">
            <a:avLst/>
          </a:prstGeom>
        </p:spPr>
        <p:txBody>
          <a:bodyPr anchor="b" anchorCtr="0"/>
          <a:lstStyle>
            <a:lvl1pPr algn="r">
              <a:defRPr sz="900">
                <a:solidFill>
                  <a:schemeClr val="bg1">
                    <a:lumMod val="50000"/>
                  </a:schemeClr>
                </a:solidFill>
              </a:defRPr>
            </a:lvl1pPr>
          </a:lstStyle>
          <a:p>
            <a:fld id="{8A661967-8D01-4D8A-8FD0-86F83ECE6BD1}" type="slidenum">
              <a:rPr lang="en-US" smtClean="0">
                <a:solidFill>
                  <a:srgbClr val="FFFFFF">
                    <a:lumMod val="50000"/>
                  </a:srgbClr>
                </a:solidFill>
              </a:rPr>
              <a:pPr/>
              <a:t>‹#›</a:t>
            </a:fld>
            <a:endParaRPr lang="en-US" dirty="0">
              <a:solidFill>
                <a:srgbClr val="FFFFFF">
                  <a:lumMod val="50000"/>
                </a:srgbClr>
              </a:solidFill>
            </a:endParaRPr>
          </a:p>
        </p:txBody>
      </p:sp>
      <p:sp>
        <p:nvSpPr>
          <p:cNvPr id="9" name="Footer Placeholder 4"/>
          <p:cNvSpPr>
            <a:spLocks noGrp="1"/>
          </p:cNvSpPr>
          <p:nvPr>
            <p:ph type="ftr" sz="quarter" idx="3"/>
          </p:nvPr>
        </p:nvSpPr>
        <p:spPr>
          <a:xfrm>
            <a:off x="923259" y="4767267"/>
            <a:ext cx="3086100" cy="274637"/>
          </a:xfrm>
          <a:prstGeom prst="rect">
            <a:avLst/>
          </a:prstGeom>
        </p:spPr>
        <p:txBody>
          <a:bodyPr vert="horz" lIns="0" tIns="45720" rIns="91440" bIns="45720" rtlCol="0" anchor="b" anchorCtr="0"/>
          <a:lstStyle>
            <a:lvl1pPr algn="ctr">
              <a:defRPr sz="750">
                <a:solidFill>
                  <a:schemeClr val="tx1">
                    <a:tint val="75000"/>
                  </a:schemeClr>
                </a:solidFill>
              </a:defRPr>
            </a:lvl1pPr>
          </a:lstStyle>
          <a:p>
            <a:pPr algn="l"/>
            <a:endParaRPr lang="en-US" dirty="0">
              <a:solidFill>
                <a:srgbClr val="000000">
                  <a:tint val="75000"/>
                </a:srgbClr>
              </a:solidFill>
            </a:endParaRPr>
          </a:p>
        </p:txBody>
      </p:sp>
    </p:spTree>
    <p:extLst>
      <p:ext uri="{BB962C8B-B14F-4D97-AF65-F5344CB8AC3E}">
        <p14:creationId xmlns:p14="http://schemas.microsoft.com/office/powerpoint/2010/main" val="118391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1733550"/>
            <a:ext cx="9144000" cy="1676400"/>
          </a:xfrm>
          <a:prstGeom prst="rect">
            <a:avLst/>
          </a:prstGeom>
          <a:gradFill flip="none" rotWithShape="1">
            <a:gsLst>
              <a:gs pos="86000">
                <a:srgbClr val="004B8D"/>
              </a:gs>
              <a:gs pos="0">
                <a:srgbClr val="0082C2"/>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prstClr val="white"/>
              </a:solidFill>
            </a:endParaRPr>
          </a:p>
        </p:txBody>
      </p:sp>
      <p:sp>
        <p:nvSpPr>
          <p:cNvPr id="2" name="Title 1"/>
          <p:cNvSpPr>
            <a:spLocks noGrp="1"/>
          </p:cNvSpPr>
          <p:nvPr>
            <p:ph type="ctrTitle"/>
          </p:nvPr>
        </p:nvSpPr>
        <p:spPr>
          <a:xfrm>
            <a:off x="152400" y="1809750"/>
            <a:ext cx="8839200" cy="762000"/>
          </a:xfrm>
        </p:spPr>
        <p:txBody>
          <a:bodyPr/>
          <a:lstStyle>
            <a:lvl1pPr algn="ct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2647950"/>
            <a:ext cx="6400800" cy="609600"/>
          </a:xfrm>
        </p:spPr>
        <p:txBody>
          <a:bodyPr/>
          <a:lstStyle>
            <a:lvl1pPr marL="0" indent="0" algn="ctr">
              <a:buNone/>
              <a:defRPr>
                <a:solidFill>
                  <a:schemeClr val="bg1"/>
                </a:solidFill>
                <a:effectLst>
                  <a:outerShdw blurRad="38100" dist="38100" dir="2700000" algn="tl">
                    <a:srgbClr val="000000">
                      <a:alpha val="43137"/>
                    </a:srgbClr>
                  </a:outerShdw>
                </a:effectLs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0" name="Rectangle 9"/>
          <p:cNvSpPr/>
          <p:nvPr userDrawn="1"/>
        </p:nvSpPr>
        <p:spPr>
          <a:xfrm>
            <a:off x="152400" y="133350"/>
            <a:ext cx="8839200" cy="4876800"/>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prstClr val="white"/>
              </a:solidFill>
            </a:endParaRPr>
          </a:p>
        </p:txBody>
      </p:sp>
    </p:spTree>
    <p:extLst>
      <p:ext uri="{BB962C8B-B14F-4D97-AF65-F5344CB8AC3E}">
        <p14:creationId xmlns:p14="http://schemas.microsoft.com/office/powerpoint/2010/main" val="3612129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1733550"/>
            <a:ext cx="9144000" cy="1676400"/>
          </a:xfrm>
          <a:prstGeom prst="rect">
            <a:avLst/>
          </a:prstGeom>
          <a:gradFill flip="none" rotWithShape="1">
            <a:gsLst>
              <a:gs pos="86000">
                <a:srgbClr val="004B8D"/>
              </a:gs>
              <a:gs pos="0">
                <a:srgbClr val="0082C2"/>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prstClr val="white"/>
              </a:solidFill>
            </a:endParaRPr>
          </a:p>
        </p:txBody>
      </p:sp>
      <p:sp>
        <p:nvSpPr>
          <p:cNvPr id="2" name="Title 1"/>
          <p:cNvSpPr>
            <a:spLocks noGrp="1"/>
          </p:cNvSpPr>
          <p:nvPr>
            <p:ph type="title"/>
          </p:nvPr>
        </p:nvSpPr>
        <p:spPr>
          <a:xfrm>
            <a:off x="152400" y="2266951"/>
            <a:ext cx="8839200" cy="790574"/>
          </a:xfrm>
        </p:spPr>
        <p:txBody>
          <a:bodyPr anchor="t"/>
          <a:lstStyle>
            <a:lvl1pPr algn="ctr">
              <a:defRPr sz="4000" b="1" cap="none" baseline="0">
                <a:solidFill>
                  <a:schemeClr val="bg1"/>
                </a:solidFill>
              </a:defRPr>
            </a:lvl1pPr>
          </a:lstStyle>
          <a:p>
            <a:r>
              <a:rPr lang="en-US" dirty="0"/>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00" y="4781550"/>
            <a:ext cx="1263178" cy="152855"/>
          </a:xfrm>
          <a:prstGeom prst="rect">
            <a:avLst/>
          </a:prstGeom>
        </p:spPr>
      </p:pic>
      <p:sp>
        <p:nvSpPr>
          <p:cNvPr id="9" name="Rectangle 8"/>
          <p:cNvSpPr/>
          <p:nvPr userDrawn="1"/>
        </p:nvSpPr>
        <p:spPr>
          <a:xfrm>
            <a:off x="152400" y="133350"/>
            <a:ext cx="8839200" cy="4876800"/>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prstClr val="white"/>
              </a:solidFill>
            </a:endParaRPr>
          </a:p>
        </p:txBody>
      </p:sp>
      <p:pic>
        <p:nvPicPr>
          <p:cNvPr id="10" name="Picture 9"/>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val="0"/>
              </a:ext>
            </a:extLst>
          </a:blip>
          <a:stretch>
            <a:fillRect/>
          </a:stretch>
        </p:blipFill>
        <p:spPr>
          <a:xfrm>
            <a:off x="4724400" y="4748046"/>
            <a:ext cx="2895600" cy="185904"/>
          </a:xfrm>
          <a:prstGeom prst="rect">
            <a:avLst/>
          </a:prstGeom>
        </p:spPr>
      </p:pic>
    </p:spTree>
    <p:extLst>
      <p:ext uri="{BB962C8B-B14F-4D97-AF65-F5344CB8AC3E}">
        <p14:creationId xmlns:p14="http://schemas.microsoft.com/office/powerpoint/2010/main" val="3514180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4.png"/><Relationship Id="rId2" Type="http://schemas.openxmlformats.org/officeDocument/2006/relationships/slideLayout" Target="../slideLayouts/slideLayout16.xml"/><Relationship Id="rId16" Type="http://schemas.openxmlformats.org/officeDocument/2006/relationships/theme" Target="../theme/theme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5"/>
          <p:cNvSpPr/>
          <p:nvPr userDrawn="1"/>
        </p:nvSpPr>
        <p:spPr>
          <a:xfrm rot="10800000">
            <a:off x="7612911" y="4854648"/>
            <a:ext cx="1535544" cy="298697"/>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29"/>
            <a:endParaRPr lang="en-US" sz="1800" dirty="0">
              <a:solidFill>
                <a:srgbClr val="FFFFFF"/>
              </a:solidFill>
            </a:endParaRPr>
          </a:p>
        </p:txBody>
      </p:sp>
      <p:sp>
        <p:nvSpPr>
          <p:cNvPr id="8" name="Slide Number Placeholder 4"/>
          <p:cNvSpPr txBox="1">
            <a:spLocks/>
          </p:cNvSpPr>
          <p:nvPr userDrawn="1"/>
        </p:nvSpPr>
        <p:spPr>
          <a:xfrm>
            <a:off x="8680549" y="4872010"/>
            <a:ext cx="462758" cy="274637"/>
          </a:xfrm>
          <a:prstGeom prst="rect">
            <a:avLst/>
          </a:prstGeom>
        </p:spPr>
        <p:txBody>
          <a:bodyPr vert="horz" lIns="91440" tIns="45720" rIns="91440" bIns="4572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900" smtClean="0">
                <a:solidFill>
                  <a:srgbClr val="FFFFFF"/>
                </a:solidFill>
              </a:rPr>
              <a:pPr/>
              <a:t>‹#›</a:t>
            </a:fld>
            <a:endParaRPr lang="en-US" sz="900" dirty="0">
              <a:solidFill>
                <a:srgbClr val="FFFFFF"/>
              </a:solidFill>
            </a:endParaRPr>
          </a:p>
        </p:txBody>
      </p:sp>
      <p:pic>
        <p:nvPicPr>
          <p:cNvPr id="9" name="Picture 8"/>
          <p:cNvPicPr>
            <a:picLocks noChangeAspect="1"/>
          </p:cNvPicPr>
          <p:nvPr userDrawn="1"/>
        </p:nvPicPr>
        <p:blipFill rotWithShape="1">
          <a:blip r:embed="rId9" cstate="print">
            <a:extLst>
              <a:ext uri="{28A0092B-C50C-407E-A947-70E740481C1C}">
                <a14:useLocalDpi xmlns:a14="http://schemas.microsoft.com/office/drawing/2010/main" val="0"/>
              </a:ext>
            </a:extLst>
          </a:blip>
          <a:srcRect b="50000"/>
          <a:stretch/>
        </p:blipFill>
        <p:spPr>
          <a:xfrm>
            <a:off x="7923832" y="4967225"/>
            <a:ext cx="574164" cy="155027"/>
          </a:xfrm>
          <a:prstGeom prst="rect">
            <a:avLst/>
          </a:prstGeom>
        </p:spPr>
      </p:pic>
      <p:cxnSp>
        <p:nvCxnSpPr>
          <p:cNvPr id="10" name="Straight Connector 9"/>
          <p:cNvCxnSpPr/>
          <p:nvPr userDrawn="1"/>
        </p:nvCxnSpPr>
        <p:spPr>
          <a:xfrm>
            <a:off x="8638955" y="4931513"/>
            <a:ext cx="0" cy="15726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Placeholder 13"/>
          <p:cNvSpPr>
            <a:spLocks noGrp="1"/>
          </p:cNvSpPr>
          <p:nvPr>
            <p:ph type="title"/>
          </p:nvPr>
        </p:nvSpPr>
        <p:spPr>
          <a:xfrm>
            <a:off x="457200" y="273844"/>
            <a:ext cx="8058150" cy="994172"/>
          </a:xfrm>
          <a:prstGeom prst="rect">
            <a:avLst/>
          </a:prstGeom>
        </p:spPr>
        <p:txBody>
          <a:bodyPr vert="horz" lIns="91440" tIns="45720" rIns="91440" bIns="45720" rtlCol="0" anchor="t">
            <a:normAutofit/>
          </a:bodyPr>
          <a:lstStyle/>
          <a:p>
            <a:r>
              <a:rPr lang="en-US"/>
              <a:t>Click to edit Master title style</a:t>
            </a:r>
            <a:endParaRPr lang="en-US" dirty="0"/>
          </a:p>
        </p:txBody>
      </p:sp>
    </p:spTree>
    <p:extLst>
      <p:ext uri="{BB962C8B-B14F-4D97-AF65-F5344CB8AC3E}">
        <p14:creationId xmlns:p14="http://schemas.microsoft.com/office/powerpoint/2010/main" val="237439407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Lst>
  <p:hf sldNum="0" hdr="0" ftr="0" dt="0"/>
  <p:txStyles>
    <p:titleStyle>
      <a:lvl1pPr algn="l" defTabSz="685800" rtl="0" eaLnBrk="1" latinLnBrk="0" hangingPunct="1">
        <a:lnSpc>
          <a:spcPct val="100000"/>
        </a:lnSpc>
        <a:spcBef>
          <a:spcPct val="0"/>
        </a:spcBef>
        <a:buNone/>
        <a:defRPr sz="3300" b="1" i="0" kern="1200">
          <a:solidFill>
            <a:schemeClr val="tx1"/>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Wingdings" charset="2"/>
        <a:buChar char="§"/>
        <a:defRPr sz="1350" b="0" i="0" kern="1200">
          <a:solidFill>
            <a:schemeClr val="tx1"/>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LucidaGrande" charset="0"/>
        <a:buChar char="-"/>
        <a:defRPr sz="1350" b="0" i="0" kern="1200">
          <a:solidFill>
            <a:schemeClr val="tx1"/>
          </a:solidFill>
          <a:latin typeface="Arial" charset="0"/>
          <a:ea typeface="Arial" charset="0"/>
          <a:cs typeface="Arial" charset="0"/>
        </a:defRPr>
      </a:lvl3pPr>
      <a:lvl4pPr marL="1200150" indent="-171450" algn="l" defTabSz="685800" rtl="0" eaLnBrk="1" latinLnBrk="0" hangingPunct="1">
        <a:lnSpc>
          <a:spcPct val="90000"/>
        </a:lnSpc>
        <a:spcBef>
          <a:spcPts val="375"/>
        </a:spcBef>
        <a:buSzPct val="80000"/>
        <a:buFont typeface="Courier New" charset="0"/>
        <a:buChar char="o"/>
        <a:defRPr sz="1050" b="0" i="0" kern="1200">
          <a:solidFill>
            <a:schemeClr val="tx1"/>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050" b="0" i="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8000">
              <a:schemeClr val="bg1"/>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133350"/>
            <a:ext cx="8839200" cy="92987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0" y="1200151"/>
            <a:ext cx="8578378"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270833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7" r:id="rId6"/>
    <p:sldLayoutId id="2147483728" r:id="rId7"/>
  </p:sldLayoutIdLst>
  <p:hf sldNum="0" hdr="0" ftr="0" dt="0"/>
  <p:txStyles>
    <p:titleStyle>
      <a:lvl1pPr algn="l" defTabSz="914378" rtl="0" eaLnBrk="1" latinLnBrk="0" hangingPunct="1">
        <a:spcBef>
          <a:spcPct val="0"/>
        </a:spcBef>
        <a:buNone/>
        <a:defRPr sz="4400" b="1" i="0" kern="1200">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362200" y="2760465"/>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3169842"/>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7848600" y="4705350"/>
            <a:ext cx="8382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7441765-85E4-438C-B283-FF5A783D6504}"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966423" y="4781551"/>
            <a:ext cx="1263178" cy="152855"/>
          </a:xfrm>
          <a:prstGeom prst="rect">
            <a:avLst/>
          </a:prstGeom>
        </p:spPr>
      </p:pic>
    </p:spTree>
    <p:extLst>
      <p:ext uri="{BB962C8B-B14F-4D97-AF65-F5344CB8AC3E}">
        <p14:creationId xmlns:p14="http://schemas.microsoft.com/office/powerpoint/2010/main" val="69882562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hf sldNum="0" hdr="0" ftr="0" dt="0"/>
  <p:txStyles>
    <p:titleStyle>
      <a:lvl1pPr algn="ctr" defTabSz="914355"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096732"/>
      </p:ext>
    </p:extLst>
  </p:cSld>
  <p:clrMap bg1="lt1" tx1="dk1" bg2="lt2" tx2="dk2" accent1="accent1" accent2="accent2" accent3="accent3" accent4="accent4" accent5="accent5" accent6="accent6" hlink="hlink" folHlink="folHlink"/>
  <p:sldLayoutIdLst>
    <p:sldLayoutId id="2147483725" r:id="rId1"/>
    <p:sldLayoutId id="2147483727" r:id="rId2"/>
  </p:sldLayoutIdLst>
  <p:hf sldNum="0"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hyperlink" Target="https://afleet-web.es.anl.gov/hdv-emissions-calculato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s://www.ngvamerica.org/resource-center/"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2400" y="1994229"/>
            <a:ext cx="8839200" cy="1155042"/>
          </a:xfrm>
        </p:spPr>
        <p:txBody>
          <a:bodyPr>
            <a:noAutofit/>
          </a:bodyPr>
          <a:lstStyle/>
          <a:p>
            <a:r>
              <a:rPr lang="en-US" sz="4800" dirty="0"/>
              <a:t>Investing in Results: TX vs. CA</a:t>
            </a:r>
            <a:br>
              <a:rPr lang="en-US" sz="4000" dirty="0"/>
            </a:br>
            <a:r>
              <a:rPr lang="en-US" sz="2800" dirty="0"/>
              <a:t>NGV20</a:t>
            </a:r>
            <a:br>
              <a:rPr lang="en-US" sz="2800" dirty="0"/>
            </a:br>
            <a:r>
              <a:rPr lang="en-US" sz="2800" dirty="0"/>
              <a:t>October 22, 2020</a:t>
            </a:r>
            <a:endParaRPr lang="en-US" sz="2800" i="1"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0672" y="438151"/>
            <a:ext cx="5230379" cy="97841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4400698"/>
            <a:ext cx="8305800" cy="533252"/>
          </a:xfrm>
          <a:prstGeom prst="rect">
            <a:avLst/>
          </a:prstGeom>
        </p:spPr>
      </p:pic>
      <p:pic>
        <p:nvPicPr>
          <p:cNvPr id="5" name="Picture 4">
            <a:extLst>
              <a:ext uri="{FF2B5EF4-FFF2-40B4-BE49-F238E27FC236}">
                <a16:creationId xmlns:a16="http://schemas.microsoft.com/office/drawing/2014/main" id="{38ADF2E4-23E7-47CC-A7C2-4957A3A07779}"/>
              </a:ext>
            </a:extLst>
          </p:cNvPr>
          <p:cNvPicPr>
            <a:picLocks noChangeAspect="1"/>
          </p:cNvPicPr>
          <p:nvPr/>
        </p:nvPicPr>
        <p:blipFill>
          <a:blip r:embed="rId5"/>
          <a:stretch>
            <a:fillRect/>
          </a:stretch>
        </p:blipFill>
        <p:spPr>
          <a:xfrm>
            <a:off x="4029811" y="3494999"/>
            <a:ext cx="1084378" cy="905699"/>
          </a:xfrm>
          <a:prstGeom prst="rect">
            <a:avLst/>
          </a:prstGeom>
        </p:spPr>
      </p:pic>
    </p:spTree>
    <p:extLst>
      <p:ext uri="{BB962C8B-B14F-4D97-AF65-F5344CB8AC3E}">
        <p14:creationId xmlns:p14="http://schemas.microsoft.com/office/powerpoint/2010/main" val="180605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ngva_icons.-financial-balance-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800" y="3996330"/>
            <a:ext cx="548640" cy="563671"/>
          </a:xfrm>
          <a:prstGeom prst="rect">
            <a:avLst/>
          </a:prstGeom>
        </p:spPr>
      </p:pic>
      <p:sp>
        <p:nvSpPr>
          <p:cNvPr id="15" name="Content Placeholder 2"/>
          <p:cNvSpPr txBox="1">
            <a:spLocks/>
          </p:cNvSpPr>
          <p:nvPr/>
        </p:nvSpPr>
        <p:spPr>
          <a:xfrm>
            <a:off x="5079797" y="285750"/>
            <a:ext cx="3711945" cy="4343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defTabSz="685800">
              <a:spcBef>
                <a:spcPts val="1800"/>
              </a:spcBef>
              <a:defRPr/>
            </a:pPr>
            <a:endParaRPr lang="en-US" sz="2600" dirty="0">
              <a:solidFill>
                <a:prstClr val="white"/>
              </a:solidFill>
              <a:latin typeface="Calibri"/>
            </a:endParaRPr>
          </a:p>
        </p:txBody>
      </p:sp>
      <p:sp>
        <p:nvSpPr>
          <p:cNvPr id="11" name="Content Placeholder 2">
            <a:extLst>
              <a:ext uri="{FF2B5EF4-FFF2-40B4-BE49-F238E27FC236}">
                <a16:creationId xmlns:a16="http://schemas.microsoft.com/office/drawing/2014/main" id="{C64DEC86-5BAF-4445-8274-2CBBD9BB7868}"/>
              </a:ext>
            </a:extLst>
          </p:cNvPr>
          <p:cNvSpPr txBox="1">
            <a:spLocks/>
          </p:cNvSpPr>
          <p:nvPr/>
        </p:nvSpPr>
        <p:spPr>
          <a:xfrm>
            <a:off x="4595131" y="165582"/>
            <a:ext cx="4343399" cy="374049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defTabSz="685800">
              <a:defRPr/>
            </a:pPr>
            <a:r>
              <a:rPr lang="en-US" sz="3000" b="1" dirty="0">
                <a:solidFill>
                  <a:prstClr val="white"/>
                </a:solidFill>
                <a:latin typeface="Calibri"/>
              </a:rPr>
              <a:t>NGVs Deliver the Largest &amp; Most Cost-Effective NOx Emissions Reductions</a:t>
            </a:r>
          </a:p>
          <a:p>
            <a:pPr algn="l" defTabSz="685800">
              <a:defRPr/>
            </a:pPr>
            <a:endParaRPr lang="en-US" sz="600" b="1" dirty="0">
              <a:solidFill>
                <a:prstClr val="white"/>
              </a:solidFill>
              <a:latin typeface="Calibri"/>
            </a:endParaRPr>
          </a:p>
          <a:p>
            <a:pPr algn="l" defTabSz="685800">
              <a:defRPr/>
            </a:pPr>
            <a:r>
              <a:rPr lang="en-US" sz="2400" b="1" dirty="0">
                <a:solidFill>
                  <a:prstClr val="white"/>
                </a:solidFill>
                <a:latin typeface="Calibri"/>
              </a:rPr>
              <a:t>Across All HD Applications:</a:t>
            </a:r>
          </a:p>
          <a:p>
            <a:pPr marL="742931" lvl="1" indent="-285743" algn="l" defTabSz="685800">
              <a:buFont typeface="Wingdings" panose="05000000000000000000" pitchFamily="2" charset="2"/>
              <a:buChar char="ü"/>
              <a:defRPr/>
            </a:pPr>
            <a:r>
              <a:rPr lang="en-US" sz="2000" b="1" dirty="0">
                <a:solidFill>
                  <a:prstClr val="white"/>
                </a:solidFill>
                <a:latin typeface="Calibri"/>
              </a:rPr>
              <a:t>Heavy-Duty Trucks</a:t>
            </a:r>
          </a:p>
          <a:p>
            <a:pPr marL="742931" lvl="1" indent="-285743" algn="l" defTabSz="685800">
              <a:buFont typeface="Wingdings" panose="05000000000000000000" pitchFamily="2" charset="2"/>
              <a:buChar char="ü"/>
              <a:defRPr/>
            </a:pPr>
            <a:r>
              <a:rPr lang="en-US" sz="2000" b="1" dirty="0">
                <a:solidFill>
                  <a:prstClr val="white"/>
                </a:solidFill>
                <a:latin typeface="Calibri"/>
              </a:rPr>
              <a:t>Refuse Trucks</a:t>
            </a:r>
          </a:p>
          <a:p>
            <a:pPr marL="742931" lvl="1" indent="-285743" algn="l" defTabSz="685800">
              <a:buFont typeface="Wingdings" panose="05000000000000000000" pitchFamily="2" charset="2"/>
              <a:buChar char="ü"/>
              <a:defRPr/>
            </a:pPr>
            <a:r>
              <a:rPr lang="en-US" sz="2000" b="1" dirty="0">
                <a:solidFill>
                  <a:prstClr val="white"/>
                </a:solidFill>
                <a:latin typeface="Calibri"/>
              </a:rPr>
              <a:t>Transit Buses</a:t>
            </a:r>
          </a:p>
          <a:p>
            <a:pPr marL="742931" lvl="1" indent="-285743" algn="l" defTabSz="685800">
              <a:buFont typeface="Wingdings" panose="05000000000000000000" pitchFamily="2" charset="2"/>
              <a:buChar char="ü"/>
              <a:defRPr/>
            </a:pPr>
            <a:r>
              <a:rPr lang="en-US" sz="2000" b="1" dirty="0">
                <a:solidFill>
                  <a:prstClr val="white"/>
                </a:solidFill>
                <a:latin typeface="Calibri"/>
              </a:rPr>
              <a:t>School Buses</a:t>
            </a:r>
          </a:p>
        </p:txBody>
      </p:sp>
      <p:sp>
        <p:nvSpPr>
          <p:cNvPr id="12" name="TextBox 11">
            <a:extLst>
              <a:ext uri="{FF2B5EF4-FFF2-40B4-BE49-F238E27FC236}">
                <a16:creationId xmlns:a16="http://schemas.microsoft.com/office/drawing/2014/main" id="{88A2C7B5-0C37-4275-B862-CB8484FC7749}"/>
              </a:ext>
            </a:extLst>
          </p:cNvPr>
          <p:cNvSpPr txBox="1"/>
          <p:nvPr/>
        </p:nvSpPr>
        <p:spPr>
          <a:xfrm>
            <a:off x="4804451" y="3975225"/>
            <a:ext cx="3541731" cy="584775"/>
          </a:xfrm>
          <a:prstGeom prst="rect">
            <a:avLst/>
          </a:prstGeom>
          <a:noFill/>
        </p:spPr>
        <p:txBody>
          <a:bodyPr wrap="square" rtlCol="0">
            <a:spAutoFit/>
          </a:bodyPr>
          <a:lstStyle/>
          <a:p>
            <a:pPr defTabSz="685800">
              <a:defRPr/>
            </a:pPr>
            <a:r>
              <a:rPr lang="en-US" sz="800" i="1" dirty="0">
                <a:solidFill>
                  <a:prstClr val="white"/>
                </a:solidFill>
                <a:latin typeface="Calibri"/>
              </a:rPr>
              <a:t>Source: Emission comparisons are based on results using Argonne National Laboratory’s HDVEC tool (</a:t>
            </a:r>
            <a:r>
              <a:rPr lang="en-US" sz="800" i="1" u="sng" dirty="0">
                <a:solidFill>
                  <a:prstClr val="white"/>
                </a:solidFill>
                <a:latin typeface="Calibri"/>
                <a:hlinkClick r:id="rId4">
                  <a:extLst>
                    <a:ext uri="{A12FA001-AC4F-418D-AE19-62706E023703}">
                      <ahyp:hlinkClr xmlns:ahyp="http://schemas.microsoft.com/office/drawing/2018/hyperlinkcolor" val="tx"/>
                    </a:ext>
                  </a:extLst>
                </a:hlinkClick>
              </a:rPr>
              <a:t>https://afleet-web.es.anl.gov/hdv-emissions-calculator/</a:t>
            </a:r>
            <a:r>
              <a:rPr lang="en-US" sz="800" i="1" dirty="0">
                <a:solidFill>
                  <a:prstClr val="white"/>
                </a:solidFill>
                <a:latin typeface="Calibri"/>
              </a:rPr>
              <a:t>) and include modeling of new low-NOx natural gas engines and the diesel in-use emissions option.</a:t>
            </a:r>
            <a:endParaRPr lang="en-US" sz="800" dirty="0">
              <a:solidFill>
                <a:prstClr val="white"/>
              </a:solidFill>
              <a:latin typeface="Calibri"/>
            </a:endParaRPr>
          </a:p>
        </p:txBody>
      </p:sp>
      <p:pic>
        <p:nvPicPr>
          <p:cNvPr id="2" name="Picture 1">
            <a:extLst>
              <a:ext uri="{FF2B5EF4-FFF2-40B4-BE49-F238E27FC236}">
                <a16:creationId xmlns:a16="http://schemas.microsoft.com/office/drawing/2014/main" id="{E218704E-FD3C-4BAE-84D1-46F464A62DA6}"/>
              </a:ext>
            </a:extLst>
          </p:cNvPr>
          <p:cNvPicPr>
            <a:picLocks noChangeAspect="1"/>
          </p:cNvPicPr>
          <p:nvPr/>
        </p:nvPicPr>
        <p:blipFill rotWithShape="1">
          <a:blip r:embed="rId5"/>
          <a:srcRect b="9478"/>
          <a:stretch/>
        </p:blipFill>
        <p:spPr>
          <a:xfrm>
            <a:off x="153890" y="135207"/>
            <a:ext cx="4339551" cy="4493944"/>
          </a:xfrm>
          <a:prstGeom prst="rect">
            <a:avLst/>
          </a:prstGeom>
        </p:spPr>
      </p:pic>
      <p:sp>
        <p:nvSpPr>
          <p:cNvPr id="3" name="Rectangle 2">
            <a:extLst>
              <a:ext uri="{FF2B5EF4-FFF2-40B4-BE49-F238E27FC236}">
                <a16:creationId xmlns:a16="http://schemas.microsoft.com/office/drawing/2014/main" id="{FFC9484D-EDCF-470D-8CD9-A6D0EF46BFF4}"/>
              </a:ext>
            </a:extLst>
          </p:cNvPr>
          <p:cNvSpPr/>
          <p:nvPr/>
        </p:nvSpPr>
        <p:spPr>
          <a:xfrm>
            <a:off x="352258" y="1872674"/>
            <a:ext cx="7582717" cy="1169551"/>
          </a:xfrm>
          <a:prstGeom prst="rect">
            <a:avLst/>
          </a:prstGeom>
          <a:noFill/>
        </p:spPr>
        <p:txBody>
          <a:bodyPr wrap="none" lIns="91440" tIns="45720" rIns="91440" bIns="45720">
            <a:spAutoFit/>
            <a:scene3d>
              <a:camera prst="isometricRightUp"/>
              <a:lightRig rig="harsh" dir="t"/>
            </a:scene3d>
            <a:sp3d extrusionH="57150" prstMaterial="matte">
              <a:bevelT w="63500" h="12700" prst="angle"/>
              <a:contourClr>
                <a:schemeClr val="bg1">
                  <a:lumMod val="65000"/>
                </a:schemeClr>
              </a:contourClr>
            </a:sp3d>
          </a:bodyPr>
          <a:lstStyle/>
          <a:p>
            <a:pPr algn="ctr"/>
            <a:r>
              <a:rPr lang="en-US" sz="7000" b="1" dirty="0">
                <a:ln/>
                <a:solidFill>
                  <a:srgbClr val="92D050"/>
                </a:solidFill>
              </a:rPr>
              <a:t>Cost Effective Today</a:t>
            </a:r>
          </a:p>
        </p:txBody>
      </p:sp>
    </p:spTree>
    <p:extLst>
      <p:ext uri="{BB962C8B-B14F-4D97-AF65-F5344CB8AC3E}">
        <p14:creationId xmlns:p14="http://schemas.microsoft.com/office/powerpoint/2010/main" val="298590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flipH="1">
            <a:off x="-1" y="0"/>
            <a:ext cx="3704465" cy="5162550"/>
          </a:xfrm>
          <a:prstGeom prst="rect">
            <a:avLst/>
          </a:prstGeom>
          <a:gradFill flip="none" rotWithShape="1">
            <a:gsLst>
              <a:gs pos="0">
                <a:srgbClr val="0072B0">
                  <a:shade val="30000"/>
                  <a:satMod val="115000"/>
                </a:srgbClr>
              </a:gs>
              <a:gs pos="50000">
                <a:srgbClr val="0072B0">
                  <a:shade val="67500"/>
                  <a:satMod val="115000"/>
                </a:srgbClr>
              </a:gs>
              <a:gs pos="100000">
                <a:srgbClr val="0072B0"/>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81000" y="1047750"/>
            <a:ext cx="3048000" cy="2667000"/>
          </a:xfrm>
        </p:spPr>
        <p:txBody>
          <a:bodyPr>
            <a:normAutofit/>
          </a:bodyPr>
          <a:lstStyle/>
          <a:p>
            <a:pPr marL="0" indent="0">
              <a:buNone/>
            </a:pPr>
            <a:r>
              <a:rPr lang="en-US" b="1" dirty="0">
                <a:solidFill>
                  <a:schemeClr val="bg1"/>
                </a:solidFill>
              </a:rPr>
              <a:t>RNG: the most sustainable transportation fuel available today</a:t>
            </a:r>
          </a:p>
        </p:txBody>
      </p:sp>
      <p:pic>
        <p:nvPicPr>
          <p:cNvPr id="16" name="Picture 15" descr="ngva_icons.-renewable-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2" y="4370282"/>
            <a:ext cx="548639" cy="563669"/>
          </a:xfrm>
          <a:prstGeom prst="rect">
            <a:avLst/>
          </a:prstGeom>
        </p:spPr>
      </p:pic>
      <p:sp>
        <p:nvSpPr>
          <p:cNvPr id="15" name="Rectangle 14"/>
          <p:cNvSpPr/>
          <p:nvPr/>
        </p:nvSpPr>
        <p:spPr>
          <a:xfrm>
            <a:off x="3817621" y="4609114"/>
            <a:ext cx="3243833" cy="461665"/>
          </a:xfrm>
          <a:prstGeom prst="rect">
            <a:avLst/>
          </a:prstGeom>
        </p:spPr>
        <p:txBody>
          <a:bodyPr wrap="square">
            <a:spAutoFit/>
          </a:bodyPr>
          <a:lstStyle/>
          <a:p>
            <a:r>
              <a:rPr lang="en-US" sz="1200" i="1" dirty="0">
                <a:solidFill>
                  <a:schemeClr val="tx1">
                    <a:lumMod val="65000"/>
                    <a:lumOff val="35000"/>
                  </a:schemeClr>
                </a:solidFill>
              </a:rPr>
              <a:t>Source: EER Carbon-Intensity values based on CARB LCFS program data under CA-GREET 3.0</a:t>
            </a:r>
          </a:p>
        </p:txBody>
      </p:sp>
      <p:sp>
        <p:nvSpPr>
          <p:cNvPr id="12" name="Isosceles Triangle 11"/>
          <p:cNvSpPr>
            <a:spLocks noChangeAspect="1"/>
          </p:cNvSpPr>
          <p:nvPr/>
        </p:nvSpPr>
        <p:spPr>
          <a:xfrm rot="16200000" flipV="1">
            <a:off x="3646462" y="1286561"/>
            <a:ext cx="424282" cy="365760"/>
          </a:xfrm>
          <a:prstGeom prst="triangle">
            <a:avLst/>
          </a:prstGeom>
          <a:solidFill>
            <a:srgbClr val="0072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F4987FA6-1F93-4CA0-B65D-4910C77742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460714" y="88527"/>
            <a:ext cx="4247077" cy="4483474"/>
          </a:xfrm>
          <a:prstGeom prst="rect">
            <a:avLst/>
          </a:prstGeom>
        </p:spPr>
      </p:pic>
      <p:sp>
        <p:nvSpPr>
          <p:cNvPr id="4" name="Slide Number Placeholder 3">
            <a:extLst>
              <a:ext uri="{FF2B5EF4-FFF2-40B4-BE49-F238E27FC236}">
                <a16:creationId xmlns:a16="http://schemas.microsoft.com/office/drawing/2014/main" id="{15BC7C16-A388-41DC-9370-9925D9A94035}"/>
              </a:ext>
            </a:extLst>
          </p:cNvPr>
          <p:cNvSpPr>
            <a:spLocks noGrp="1"/>
          </p:cNvSpPr>
          <p:nvPr>
            <p:ph type="sldNum" sz="quarter" idx="12"/>
          </p:nvPr>
        </p:nvSpPr>
        <p:spPr>
          <a:xfrm>
            <a:off x="10464800" y="6273800"/>
            <a:ext cx="1117600" cy="36512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441765-85E4-438C-B283-FF5A783D6504}" type="slidenum">
              <a:rPr lang="en-US" smtClean="0">
                <a:solidFill>
                  <a:prstClr val="black">
                    <a:tint val="75000"/>
                  </a:prstClr>
                </a:solidFill>
              </a:rPr>
              <a:pPr/>
              <a:t>11</a:t>
            </a:fld>
            <a:endParaRPr lang="en-US" dirty="0">
              <a:solidFill>
                <a:prstClr val="black">
                  <a:tint val="75000"/>
                </a:prstClr>
              </a:solidFill>
            </a:endParaRPr>
          </a:p>
        </p:txBody>
      </p:sp>
      <p:sp>
        <p:nvSpPr>
          <p:cNvPr id="5" name="Rectangle 4">
            <a:extLst>
              <a:ext uri="{FF2B5EF4-FFF2-40B4-BE49-F238E27FC236}">
                <a16:creationId xmlns:a16="http://schemas.microsoft.com/office/drawing/2014/main" id="{7D3CAA88-9DB0-4850-A112-B1A15B650E4D}"/>
              </a:ext>
            </a:extLst>
          </p:cNvPr>
          <p:cNvSpPr/>
          <p:nvPr/>
        </p:nvSpPr>
        <p:spPr>
          <a:xfrm>
            <a:off x="898912" y="1617754"/>
            <a:ext cx="6687743" cy="2246769"/>
          </a:xfrm>
          <a:prstGeom prst="rect">
            <a:avLst/>
          </a:prstGeom>
          <a:noFill/>
        </p:spPr>
        <p:txBody>
          <a:bodyPr wrap="square" lIns="91440" tIns="45720" rIns="91440" bIns="45720">
            <a:spAutoFit/>
            <a:scene3d>
              <a:camera prst="isometricRightUp"/>
              <a:lightRig rig="harsh" dir="t"/>
            </a:scene3d>
            <a:sp3d extrusionH="57150" prstMaterial="matte">
              <a:bevelT w="63500" h="12700" prst="angle"/>
              <a:contourClr>
                <a:schemeClr val="bg1">
                  <a:lumMod val="65000"/>
                </a:schemeClr>
              </a:contourClr>
            </a:sp3d>
          </a:bodyPr>
          <a:lstStyle/>
          <a:p>
            <a:pPr algn="ctr"/>
            <a:r>
              <a:rPr lang="en-US" sz="7000" b="1" dirty="0">
                <a:ln/>
                <a:solidFill>
                  <a:srgbClr val="92D050"/>
                </a:solidFill>
              </a:rPr>
              <a:t>Reduces Most Emissions Today</a:t>
            </a:r>
          </a:p>
        </p:txBody>
      </p:sp>
    </p:spTree>
    <p:extLst>
      <p:ext uri="{BB962C8B-B14F-4D97-AF65-F5344CB8AC3E}">
        <p14:creationId xmlns:p14="http://schemas.microsoft.com/office/powerpoint/2010/main" val="156021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6773" y="3181350"/>
            <a:ext cx="9144000" cy="1938228"/>
          </a:xfrm>
          <a:prstGeom prst="rect">
            <a:avLst/>
          </a:prstGeom>
          <a:gradFill flip="none" rotWithShape="1">
            <a:gsLst>
              <a:gs pos="100000">
                <a:srgbClr val="0072B0">
                  <a:shade val="30000"/>
                  <a:satMod val="115000"/>
                </a:srgbClr>
              </a:gs>
              <a:gs pos="0">
                <a:srgbClr val="0072B0">
                  <a:shade val="67500"/>
                  <a:satMod val="115000"/>
                  <a:lumMod val="84000"/>
                  <a:lumOff val="16000"/>
                </a:srgbClr>
              </a:gs>
              <a:gs pos="100000">
                <a:srgbClr val="0072B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p:cNvSpPr>
            <a:spLocks noChangeAspect="1"/>
          </p:cNvSpPr>
          <p:nvPr/>
        </p:nvSpPr>
        <p:spPr>
          <a:xfrm flipV="1">
            <a:off x="533400" y="3486150"/>
            <a:ext cx="424282" cy="36576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0" y="-19050"/>
            <a:ext cx="9170773" cy="350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ntent Placeholder 2"/>
          <p:cNvSpPr txBox="1">
            <a:spLocks/>
          </p:cNvSpPr>
          <p:nvPr/>
        </p:nvSpPr>
        <p:spPr>
          <a:xfrm>
            <a:off x="152400" y="297180"/>
            <a:ext cx="2030627" cy="166497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solidFill>
                  <a:srgbClr val="69B345"/>
                </a:solidFill>
              </a:rPr>
              <a:t>EIA (AEO 2020) Market Forecast of NGVs On-Road</a:t>
            </a:r>
          </a:p>
        </p:txBody>
      </p:sp>
      <p:pic>
        <p:nvPicPr>
          <p:cNvPr id="2" name="Picture 1">
            <a:extLst>
              <a:ext uri="{FF2B5EF4-FFF2-40B4-BE49-F238E27FC236}">
                <a16:creationId xmlns:a16="http://schemas.microsoft.com/office/drawing/2014/main" id="{D07028FE-0222-4342-9B3A-601D4A4C29A3}"/>
              </a:ext>
            </a:extLst>
          </p:cNvPr>
          <p:cNvPicPr>
            <a:picLocks noChangeAspect="1"/>
          </p:cNvPicPr>
          <p:nvPr/>
        </p:nvPicPr>
        <p:blipFill>
          <a:blip r:embed="rId3"/>
          <a:stretch>
            <a:fillRect/>
          </a:stretch>
        </p:blipFill>
        <p:spPr>
          <a:xfrm>
            <a:off x="2335426" y="23922"/>
            <a:ext cx="6503774" cy="3388597"/>
          </a:xfrm>
          <a:prstGeom prst="rect">
            <a:avLst/>
          </a:prstGeom>
        </p:spPr>
      </p:pic>
      <p:sp>
        <p:nvSpPr>
          <p:cNvPr id="3" name="Content Placeholder 2">
            <a:extLst>
              <a:ext uri="{FF2B5EF4-FFF2-40B4-BE49-F238E27FC236}">
                <a16:creationId xmlns:a16="http://schemas.microsoft.com/office/drawing/2014/main" id="{AA4A7682-1B38-4DCA-875E-5D9D91FAA766}"/>
              </a:ext>
            </a:extLst>
          </p:cNvPr>
          <p:cNvSpPr txBox="1">
            <a:spLocks/>
          </p:cNvSpPr>
          <p:nvPr/>
        </p:nvSpPr>
        <p:spPr>
          <a:xfrm>
            <a:off x="1136597" y="3333750"/>
            <a:ext cx="7696200" cy="1640220"/>
          </a:xfrm>
          <a:prstGeom prst="rect">
            <a:avLst/>
          </a:prstGeom>
        </p:spPr>
        <p:txBody>
          <a:bodyPr vert="horz" lIns="91440" tIns="45720" rIns="91440" bIns="45720" rtlCol="0">
            <a:normAutofit fontScale="25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600"/>
              </a:spcBef>
            </a:pPr>
            <a:endParaRPr lang="en-US" sz="8000" b="1" dirty="0"/>
          </a:p>
          <a:p>
            <a:pPr algn="l">
              <a:spcBef>
                <a:spcPts val="600"/>
              </a:spcBef>
            </a:pPr>
            <a:r>
              <a:rPr lang="en-US" sz="8000" b="1" dirty="0"/>
              <a:t>Importance of Freight Trucks</a:t>
            </a:r>
            <a:r>
              <a:rPr lang="en-US" sz="8000" dirty="0"/>
              <a:t> </a:t>
            </a:r>
          </a:p>
          <a:p>
            <a:pPr marL="457189" indent="-457189" algn="l">
              <a:spcBef>
                <a:spcPts val="600"/>
              </a:spcBef>
              <a:buFont typeface="Arial" panose="020B0604020202020204" pitchFamily="34" charset="0"/>
              <a:buChar char="•"/>
            </a:pPr>
            <a:r>
              <a:rPr lang="en-US" sz="5600" dirty="0"/>
              <a:t>Freight trucks account for greater than 60% of on-road fuel consumption</a:t>
            </a:r>
          </a:p>
          <a:p>
            <a:pPr marL="457189" indent="-457189" algn="l">
              <a:spcBef>
                <a:spcPts val="600"/>
              </a:spcBef>
              <a:buFont typeface="Arial" panose="020B0604020202020204" pitchFamily="34" charset="0"/>
              <a:buChar char="•"/>
            </a:pPr>
            <a:r>
              <a:rPr lang="en-US" sz="5600" dirty="0"/>
              <a:t>Freight market size continues to grow in future outpacing other vehicle segments</a:t>
            </a:r>
          </a:p>
          <a:p>
            <a:pPr marL="457189" indent="-457189" algn="l">
              <a:spcBef>
                <a:spcPts val="600"/>
              </a:spcBef>
              <a:buFont typeface="Arial" panose="020B0604020202020204" pitchFamily="34" charset="0"/>
              <a:buChar char="•"/>
            </a:pPr>
            <a:r>
              <a:rPr lang="en-US" sz="5600" dirty="0"/>
              <a:t>Sales as reported by EIA for freight trucks are approximately 6,000 units in 2019 but this does not include transit buses.  ACT Research estimate for 2019 for Class 7 &amp; 8 trucks was 4,100 trucks and 1,600 transit buses.  CWI published data indicates 2019 sales were about 7,900 units.	</a:t>
            </a:r>
          </a:p>
          <a:p>
            <a:pPr marL="457189" indent="-457189" algn="l">
              <a:spcBef>
                <a:spcPts val="600"/>
              </a:spcBef>
              <a:buFont typeface="Arial" panose="020B0604020202020204" pitchFamily="34" charset="0"/>
              <a:buChar char="•"/>
            </a:pPr>
            <a:endParaRPr lang="en-US" dirty="0"/>
          </a:p>
        </p:txBody>
      </p:sp>
      <p:sp>
        <p:nvSpPr>
          <p:cNvPr id="4" name="Rectangle 3">
            <a:extLst>
              <a:ext uri="{FF2B5EF4-FFF2-40B4-BE49-F238E27FC236}">
                <a16:creationId xmlns:a16="http://schemas.microsoft.com/office/drawing/2014/main" id="{70D01631-4C34-447B-BAAB-D20A8EC19DC1}"/>
              </a:ext>
            </a:extLst>
          </p:cNvPr>
          <p:cNvSpPr/>
          <p:nvPr/>
        </p:nvSpPr>
        <p:spPr>
          <a:xfrm>
            <a:off x="898912" y="1617754"/>
            <a:ext cx="6687743" cy="1169551"/>
          </a:xfrm>
          <a:prstGeom prst="rect">
            <a:avLst/>
          </a:prstGeom>
          <a:noFill/>
        </p:spPr>
        <p:txBody>
          <a:bodyPr wrap="square" lIns="91440" tIns="45720" rIns="91440" bIns="45720">
            <a:spAutoFit/>
            <a:scene3d>
              <a:camera prst="isometricRightUp"/>
              <a:lightRig rig="harsh" dir="t"/>
            </a:scene3d>
            <a:sp3d extrusionH="57150" prstMaterial="matte">
              <a:bevelT w="63500" h="12700" prst="angle"/>
              <a:contourClr>
                <a:schemeClr val="bg1">
                  <a:lumMod val="65000"/>
                </a:schemeClr>
              </a:contourClr>
            </a:sp3d>
          </a:bodyPr>
          <a:lstStyle/>
          <a:p>
            <a:pPr algn="ctr"/>
            <a:r>
              <a:rPr lang="en-US" sz="7000" b="1" dirty="0">
                <a:ln/>
                <a:solidFill>
                  <a:srgbClr val="92D050"/>
                </a:solidFill>
              </a:rPr>
              <a:t>Forecast to Grow</a:t>
            </a:r>
          </a:p>
        </p:txBody>
      </p:sp>
    </p:spTree>
    <p:extLst>
      <p:ext uri="{BB962C8B-B14F-4D97-AF65-F5344CB8AC3E}">
        <p14:creationId xmlns:p14="http://schemas.microsoft.com/office/powerpoint/2010/main" val="336382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flipH="1">
            <a:off x="0" y="-19050"/>
            <a:ext cx="9144000" cy="2480310"/>
          </a:xfrm>
          <a:prstGeom prst="rect">
            <a:avLst/>
          </a:prstGeom>
          <a:gradFill flip="none" rotWithShape="1">
            <a:gsLst>
              <a:gs pos="0">
                <a:srgbClr val="0072B0">
                  <a:shade val="30000"/>
                  <a:satMod val="115000"/>
                </a:srgbClr>
              </a:gs>
              <a:gs pos="50000">
                <a:srgbClr val="0072B0">
                  <a:shade val="67500"/>
                  <a:satMod val="115000"/>
                </a:srgbClr>
              </a:gs>
              <a:gs pos="100000">
                <a:srgbClr val="0072B0"/>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133350"/>
            <a:ext cx="8229600" cy="857250"/>
          </a:xfrm>
        </p:spPr>
        <p:txBody>
          <a:bodyPr/>
          <a:lstStyle/>
          <a:p>
            <a:r>
              <a:rPr lang="en-US" dirty="0">
                <a:solidFill>
                  <a:schemeClr val="bg1"/>
                </a:solidFill>
              </a:rPr>
              <a:t>NET ZERO NOW!</a:t>
            </a:r>
            <a:endParaRPr lang="en-US" b="1" dirty="0">
              <a:solidFill>
                <a:schemeClr val="bg1"/>
              </a:solidFill>
            </a:endParaRPr>
          </a:p>
        </p:txBody>
      </p:sp>
      <p:sp>
        <p:nvSpPr>
          <p:cNvPr id="3" name="Content Placeholder 2"/>
          <p:cNvSpPr>
            <a:spLocks noGrp="1"/>
          </p:cNvSpPr>
          <p:nvPr>
            <p:ph idx="1"/>
          </p:nvPr>
        </p:nvSpPr>
        <p:spPr>
          <a:xfrm>
            <a:off x="228600" y="3444478"/>
            <a:ext cx="8686800" cy="1260872"/>
          </a:xfrm>
        </p:spPr>
        <p:txBody>
          <a:bodyPr>
            <a:normAutofit/>
          </a:bodyPr>
          <a:lstStyle/>
          <a:p>
            <a:pPr marL="0" indent="0" algn="ctr">
              <a:buNone/>
            </a:pPr>
            <a:r>
              <a:rPr lang="en-US" sz="2800" b="1" dirty="0">
                <a:solidFill>
                  <a:schemeClr val="tx1">
                    <a:lumMod val="75000"/>
                    <a:lumOff val="25000"/>
                  </a:schemeClr>
                </a:solidFill>
              </a:rPr>
              <a:t>NGVs + RNG offer the </a:t>
            </a:r>
            <a:r>
              <a:rPr lang="en-US" sz="2800" b="1" u="sng" dirty="0">
                <a:solidFill>
                  <a:srgbClr val="0070C0"/>
                </a:solidFill>
              </a:rPr>
              <a:t>cleanest</a:t>
            </a:r>
            <a:r>
              <a:rPr lang="en-US" sz="2800" b="1" dirty="0">
                <a:solidFill>
                  <a:srgbClr val="0070C0"/>
                </a:solidFill>
              </a:rPr>
              <a:t> commercially available path</a:t>
            </a:r>
            <a:r>
              <a:rPr lang="en-US" sz="2800" b="1" dirty="0"/>
              <a:t> </a:t>
            </a:r>
            <a:r>
              <a:rPr lang="en-US" sz="2800" b="1" dirty="0">
                <a:solidFill>
                  <a:schemeClr val="tx1">
                    <a:lumMod val="75000"/>
                    <a:lumOff val="25000"/>
                  </a:schemeClr>
                </a:solidFill>
              </a:rPr>
              <a:t>to reduce heavy-duty vehicle emissions</a:t>
            </a:r>
          </a:p>
          <a:p>
            <a:pPr marL="0" indent="0" algn="ctr">
              <a:buNone/>
            </a:pPr>
            <a:endParaRPr lang="en-US" b="1" dirty="0">
              <a:solidFill>
                <a:schemeClr val="tx1">
                  <a:lumMod val="75000"/>
                  <a:lumOff val="25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162050"/>
            <a:ext cx="8686800" cy="2171700"/>
          </a:xfrm>
          <a:prstGeom prst="rect">
            <a:avLst/>
          </a:prstGeom>
        </p:spPr>
      </p:pic>
    </p:spTree>
    <p:extLst>
      <p:ext uri="{BB962C8B-B14F-4D97-AF65-F5344CB8AC3E}">
        <p14:creationId xmlns:p14="http://schemas.microsoft.com/office/powerpoint/2010/main" val="425020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E95A39-5A25-4A84-A971-9F7171441806}"/>
              </a:ext>
            </a:extLst>
          </p:cNvPr>
          <p:cNvSpPr>
            <a:spLocks noGrp="1"/>
          </p:cNvSpPr>
          <p:nvPr>
            <p:ph type="sldNum" sz="quarter" idx="12"/>
          </p:nvPr>
        </p:nvSpPr>
        <p:spPr/>
        <p:txBody>
          <a:bodyPr/>
          <a:lstStyle/>
          <a:p>
            <a:fld id="{F7441765-85E4-438C-B283-FF5A783D6504}" type="slidenum">
              <a:rPr lang="en-US" smtClean="0">
                <a:solidFill>
                  <a:prstClr val="white"/>
                </a:solidFill>
              </a:rPr>
              <a:pPr/>
              <a:t>14</a:t>
            </a:fld>
            <a:endParaRPr lang="en-US" dirty="0">
              <a:solidFill>
                <a:prstClr val="white"/>
              </a:solidFill>
            </a:endParaRPr>
          </a:p>
        </p:txBody>
      </p:sp>
      <p:sp>
        <p:nvSpPr>
          <p:cNvPr id="7" name="TextBox 6">
            <a:extLst>
              <a:ext uri="{FF2B5EF4-FFF2-40B4-BE49-F238E27FC236}">
                <a16:creationId xmlns:a16="http://schemas.microsoft.com/office/drawing/2014/main" id="{C8B4AD98-A26E-417D-BD64-12AFFFA9CA16}"/>
              </a:ext>
            </a:extLst>
          </p:cNvPr>
          <p:cNvSpPr txBox="1"/>
          <p:nvPr/>
        </p:nvSpPr>
        <p:spPr>
          <a:xfrm>
            <a:off x="626165" y="496957"/>
            <a:ext cx="8110331" cy="4039567"/>
          </a:xfrm>
          <a:prstGeom prst="rect">
            <a:avLst/>
          </a:prstGeom>
          <a:noFill/>
        </p:spPr>
        <p:txBody>
          <a:bodyPr wrap="square" rtlCol="0">
            <a:spAutoFit/>
          </a:bodyPr>
          <a:lstStyle/>
          <a:p>
            <a:r>
              <a:rPr lang="en-US" sz="4050" b="1" dirty="0">
                <a:solidFill>
                  <a:schemeClr val="bg1"/>
                </a:solidFill>
              </a:rPr>
              <a:t>Where to Access?</a:t>
            </a:r>
          </a:p>
          <a:p>
            <a:endParaRPr lang="en-US" sz="1350" dirty="0"/>
          </a:p>
          <a:p>
            <a:endParaRPr lang="en-US" sz="1350" dirty="0"/>
          </a:p>
          <a:p>
            <a:pPr marL="428625" indent="-428625">
              <a:buFont typeface="Arial" panose="020B0604020202020204" pitchFamily="34" charset="0"/>
              <a:buChar char="•"/>
            </a:pPr>
            <a:r>
              <a:rPr lang="en-US" sz="2700" dirty="0">
                <a:solidFill>
                  <a:schemeClr val="bg1"/>
                </a:solidFill>
              </a:rPr>
              <a:t>24/7 at NGVAmerica Resource Center at: </a:t>
            </a:r>
            <a:r>
              <a:rPr lang="en-US" sz="2700" dirty="0">
                <a:solidFill>
                  <a:schemeClr val="bg1">
                    <a:lumMod val="85000"/>
                  </a:schemeClr>
                </a:solidFill>
                <a:hlinkClick r:id="rId3">
                  <a:extLst>
                    <a:ext uri="{A12FA001-AC4F-418D-AE19-62706E023703}">
                      <ahyp:hlinkClr xmlns:ahyp="http://schemas.microsoft.com/office/drawing/2018/hyperlinkcolor" val="tx"/>
                    </a:ext>
                  </a:extLst>
                </a:hlinkClick>
              </a:rPr>
              <a:t>https://www.ngvamerica.org/resource-center/</a:t>
            </a:r>
            <a:endParaRPr lang="en-US" sz="2700" dirty="0">
              <a:solidFill>
                <a:schemeClr val="bg1">
                  <a:lumMod val="85000"/>
                </a:schemeClr>
              </a:solidFill>
            </a:endParaRPr>
          </a:p>
          <a:p>
            <a:endParaRPr lang="en-US" sz="2700" dirty="0">
              <a:solidFill>
                <a:schemeClr val="bg1">
                  <a:lumMod val="85000"/>
                </a:schemeClr>
              </a:solidFill>
            </a:endParaRPr>
          </a:p>
          <a:p>
            <a:pPr marL="428625" indent="-428625">
              <a:buFont typeface="Arial" panose="020B0604020202020204" pitchFamily="34" charset="0"/>
              <a:buChar char="•"/>
            </a:pPr>
            <a:r>
              <a:rPr lang="en-US" sz="2700" dirty="0">
                <a:solidFill>
                  <a:schemeClr val="bg1"/>
                </a:solidFill>
              </a:rPr>
              <a:t>NGVAmerica Booth at NGV20’s Virtual Exhibit Hall along with other current NGVAmerica resources and collaterals</a:t>
            </a:r>
          </a:p>
          <a:p>
            <a:endParaRPr lang="en-US" sz="1350" dirty="0"/>
          </a:p>
          <a:p>
            <a:endParaRPr lang="en-US" sz="1350" dirty="0"/>
          </a:p>
        </p:txBody>
      </p:sp>
      <p:pic>
        <p:nvPicPr>
          <p:cNvPr id="3" name="Picture 2" descr="A close up of a sign&#10;&#10;Description automatically generated">
            <a:extLst>
              <a:ext uri="{FF2B5EF4-FFF2-40B4-BE49-F238E27FC236}">
                <a16:creationId xmlns:a16="http://schemas.microsoft.com/office/drawing/2014/main" id="{F5E7BDB4-0EA3-4C8E-A1C9-0386262862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6535" y="311644"/>
            <a:ext cx="1518672" cy="1467366"/>
          </a:xfrm>
          <a:prstGeom prst="rect">
            <a:avLst/>
          </a:prstGeom>
        </p:spPr>
      </p:pic>
    </p:spTree>
    <p:extLst>
      <p:ext uri="{BB962C8B-B14F-4D97-AF65-F5344CB8AC3E}">
        <p14:creationId xmlns:p14="http://schemas.microsoft.com/office/powerpoint/2010/main" val="4276498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2400" y="1800225"/>
            <a:ext cx="8839200" cy="1543050"/>
          </a:xfrm>
        </p:spPr>
        <p:txBody>
          <a:bodyPr>
            <a:noAutofit/>
          </a:bodyPr>
          <a:lstStyle/>
          <a:p>
            <a:r>
              <a:rPr lang="en-US" sz="3000" b="1" dirty="0">
                <a:solidFill>
                  <a:schemeClr val="bg1"/>
                </a:solidFill>
              </a:rPr>
              <a:t>Contact Information</a:t>
            </a:r>
          </a:p>
        </p:txBody>
      </p:sp>
      <p:sp>
        <p:nvSpPr>
          <p:cNvPr id="5" name="Subtitle 4"/>
          <p:cNvSpPr>
            <a:spLocks noGrp="1"/>
          </p:cNvSpPr>
          <p:nvPr>
            <p:ph type="subTitle" idx="1"/>
          </p:nvPr>
        </p:nvSpPr>
        <p:spPr>
          <a:xfrm>
            <a:off x="1257300" y="2343150"/>
            <a:ext cx="6401811" cy="807108"/>
          </a:xfrm>
        </p:spPr>
        <p:txBody>
          <a:bodyPr/>
          <a:lstStyle/>
          <a:p>
            <a:r>
              <a:rPr lang="en-US" sz="2200" b="1" dirty="0"/>
              <a:t>Sherrie Merrow – Director, State Government Affairs</a:t>
            </a:r>
          </a:p>
          <a:p>
            <a:r>
              <a:rPr lang="en-US" sz="2000" b="1" dirty="0"/>
              <a:t>smerrow@ngvamerica.org</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0672" y="438151"/>
            <a:ext cx="5230379" cy="97841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4324350"/>
            <a:ext cx="8305800" cy="533252"/>
          </a:xfrm>
          <a:prstGeom prst="rect">
            <a:avLst/>
          </a:prstGeom>
        </p:spPr>
      </p:pic>
    </p:spTree>
    <p:extLst>
      <p:ext uri="{BB962C8B-B14F-4D97-AF65-F5344CB8AC3E}">
        <p14:creationId xmlns:p14="http://schemas.microsoft.com/office/powerpoint/2010/main" val="1871833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flipH="1">
            <a:off x="-11431" y="0"/>
            <a:ext cx="2097785" cy="5143500"/>
          </a:xfrm>
          <a:prstGeom prst="rect">
            <a:avLst/>
          </a:prstGeom>
          <a:gradFill flip="none" rotWithShape="1">
            <a:gsLst>
              <a:gs pos="0">
                <a:srgbClr val="0072B0">
                  <a:shade val="30000"/>
                  <a:satMod val="115000"/>
                </a:srgbClr>
              </a:gs>
              <a:gs pos="50000">
                <a:srgbClr val="0072B0">
                  <a:shade val="67500"/>
                  <a:satMod val="115000"/>
                </a:srgbClr>
              </a:gs>
              <a:gs pos="100000">
                <a:srgbClr val="0072B0"/>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Calibri"/>
            </a:endParaRPr>
          </a:p>
        </p:txBody>
      </p:sp>
      <p:sp>
        <p:nvSpPr>
          <p:cNvPr id="8" name="Content Placeholder 2"/>
          <p:cNvSpPr txBox="1">
            <a:spLocks/>
          </p:cNvSpPr>
          <p:nvPr/>
        </p:nvSpPr>
        <p:spPr>
          <a:xfrm>
            <a:off x="169298" y="668712"/>
            <a:ext cx="1867734" cy="2895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685800">
              <a:buNone/>
              <a:defRPr/>
            </a:pPr>
            <a:r>
              <a:rPr lang="en-US" sz="3600" b="1" dirty="0">
                <a:solidFill>
                  <a:prstClr val="white"/>
                </a:solidFill>
                <a:latin typeface="Calibri"/>
              </a:rPr>
              <a:t>Just released Which Road   Flyer</a:t>
            </a:r>
            <a:endParaRPr lang="en-US" sz="2625" b="1" dirty="0">
              <a:solidFill>
                <a:srgbClr val="92D050"/>
              </a:solidFill>
              <a:latin typeface="Calibri"/>
            </a:endParaRPr>
          </a:p>
        </p:txBody>
      </p:sp>
      <p:sp>
        <p:nvSpPr>
          <p:cNvPr id="2" name="Slide Number Placeholder 1">
            <a:extLst>
              <a:ext uri="{FF2B5EF4-FFF2-40B4-BE49-F238E27FC236}">
                <a16:creationId xmlns:a16="http://schemas.microsoft.com/office/drawing/2014/main" id="{9ABC4C30-8F4A-4CCA-8684-45FC56A7C768}"/>
              </a:ext>
            </a:extLst>
          </p:cNvPr>
          <p:cNvSpPr>
            <a:spLocks noGrp="1"/>
          </p:cNvSpPr>
          <p:nvPr>
            <p:ph type="sldNum" sz="quarter" idx="12"/>
          </p:nvPr>
        </p:nvSpPr>
        <p:spPr>
          <a:xfrm>
            <a:off x="10464800" y="6273800"/>
            <a:ext cx="1117600" cy="36512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a:defRPr/>
            </a:pPr>
            <a:fld id="{F7441765-85E4-438C-B283-FF5A783D6504}" type="slidenum">
              <a:rPr lang="en-US" smtClean="0">
                <a:solidFill>
                  <a:prstClr val="black">
                    <a:tint val="75000"/>
                  </a:prstClr>
                </a:solidFill>
              </a:rPr>
              <a:pPr algn="r" defTabSz="685800">
                <a:defRPr/>
              </a:pPr>
              <a:t>2</a:t>
            </a:fld>
            <a:endParaRPr lang="en-US" sz="1200" dirty="0">
              <a:solidFill>
                <a:prstClr val="black">
                  <a:tint val="75000"/>
                </a:prstClr>
              </a:solidFill>
              <a:latin typeface="Calibri"/>
            </a:endParaRPr>
          </a:p>
        </p:txBody>
      </p:sp>
      <p:pic>
        <p:nvPicPr>
          <p:cNvPr id="7" name="Picture 6">
            <a:extLst>
              <a:ext uri="{FF2B5EF4-FFF2-40B4-BE49-F238E27FC236}">
                <a16:creationId xmlns:a16="http://schemas.microsoft.com/office/drawing/2014/main" id="{C9233528-073F-4965-A589-B2F76357D6D3}"/>
              </a:ext>
            </a:extLst>
          </p:cNvPr>
          <p:cNvPicPr>
            <a:picLocks noChangeAspect="1"/>
          </p:cNvPicPr>
          <p:nvPr/>
        </p:nvPicPr>
        <p:blipFill>
          <a:blip r:embed="rId3"/>
          <a:stretch>
            <a:fillRect/>
          </a:stretch>
        </p:blipFill>
        <p:spPr>
          <a:xfrm>
            <a:off x="5501966" y="268444"/>
            <a:ext cx="3368288" cy="4358961"/>
          </a:xfrm>
          <a:prstGeom prst="rect">
            <a:avLst/>
          </a:prstGeom>
        </p:spPr>
      </p:pic>
      <p:sp>
        <p:nvSpPr>
          <p:cNvPr id="10" name="TextBox 9">
            <a:extLst>
              <a:ext uri="{FF2B5EF4-FFF2-40B4-BE49-F238E27FC236}">
                <a16:creationId xmlns:a16="http://schemas.microsoft.com/office/drawing/2014/main" id="{A7367BEB-D04E-4503-8535-E92820382B99}"/>
              </a:ext>
            </a:extLst>
          </p:cNvPr>
          <p:cNvSpPr txBox="1"/>
          <p:nvPr/>
        </p:nvSpPr>
        <p:spPr>
          <a:xfrm>
            <a:off x="329011" y="3943033"/>
            <a:ext cx="1708022" cy="461665"/>
          </a:xfrm>
          <a:prstGeom prst="rect">
            <a:avLst/>
          </a:prstGeom>
          <a:noFill/>
        </p:spPr>
        <p:txBody>
          <a:bodyPr wrap="square" rtlCol="0">
            <a:spAutoFit/>
          </a:bodyPr>
          <a:lstStyle/>
          <a:p>
            <a:r>
              <a:rPr lang="en-US" sz="2400" dirty="0">
                <a:solidFill>
                  <a:schemeClr val="bg1"/>
                </a:solidFill>
              </a:rPr>
              <a:t>TX vs. CA</a:t>
            </a:r>
          </a:p>
        </p:txBody>
      </p:sp>
      <p:pic>
        <p:nvPicPr>
          <p:cNvPr id="4" name="Picture 3" descr="A picture containing text&#10;&#10;Description automatically generated">
            <a:extLst>
              <a:ext uri="{FF2B5EF4-FFF2-40B4-BE49-F238E27FC236}">
                <a16:creationId xmlns:a16="http://schemas.microsoft.com/office/drawing/2014/main" id="{8C396666-B161-40A2-BB05-34B4252D9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678" y="268445"/>
            <a:ext cx="3368288" cy="4358960"/>
          </a:xfrm>
          <a:prstGeom prst="rect">
            <a:avLst/>
          </a:prstGeom>
        </p:spPr>
      </p:pic>
    </p:spTree>
    <p:extLst>
      <p:ext uri="{BB962C8B-B14F-4D97-AF65-F5344CB8AC3E}">
        <p14:creationId xmlns:p14="http://schemas.microsoft.com/office/powerpoint/2010/main" val="18007460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osceles Triangle 13"/>
          <p:cNvSpPr>
            <a:spLocks noChangeAspect="1"/>
          </p:cNvSpPr>
          <p:nvPr/>
        </p:nvSpPr>
        <p:spPr>
          <a:xfrm rot="16200000" flipV="1">
            <a:off x="3171241" y="1010981"/>
            <a:ext cx="579852" cy="499872"/>
          </a:xfrm>
          <a:prstGeom prst="triangle">
            <a:avLst/>
          </a:prstGeom>
          <a:solidFill>
            <a:srgbClr val="0072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flipH="1">
            <a:off x="1" y="0"/>
            <a:ext cx="3397485" cy="5143500"/>
          </a:xfrm>
          <a:prstGeom prst="rect">
            <a:avLst/>
          </a:prstGeom>
          <a:gradFill flip="none" rotWithShape="1">
            <a:gsLst>
              <a:gs pos="0">
                <a:srgbClr val="0072B0">
                  <a:shade val="30000"/>
                  <a:satMod val="115000"/>
                </a:srgbClr>
              </a:gs>
              <a:gs pos="50000">
                <a:srgbClr val="0072B0">
                  <a:shade val="67500"/>
                  <a:satMod val="115000"/>
                </a:srgbClr>
              </a:gs>
              <a:gs pos="100000">
                <a:srgbClr val="0072B0"/>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2"/>
          <p:cNvSpPr txBox="1">
            <a:spLocks/>
          </p:cNvSpPr>
          <p:nvPr/>
        </p:nvSpPr>
        <p:spPr>
          <a:xfrm>
            <a:off x="623971" y="277215"/>
            <a:ext cx="2307580" cy="188610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600" b="1" dirty="0">
                <a:solidFill>
                  <a:schemeClr val="bg1"/>
                </a:solidFill>
              </a:rPr>
              <a:t>California has a  problem…</a:t>
            </a:r>
            <a:endParaRPr lang="en-US" sz="2400" b="1" dirty="0">
              <a:solidFill>
                <a:srgbClr val="92D050"/>
              </a:solidFill>
            </a:endParaRPr>
          </a:p>
        </p:txBody>
      </p:sp>
      <p:sp>
        <p:nvSpPr>
          <p:cNvPr id="2" name="TextBox 1">
            <a:extLst>
              <a:ext uri="{FF2B5EF4-FFF2-40B4-BE49-F238E27FC236}">
                <a16:creationId xmlns:a16="http://schemas.microsoft.com/office/drawing/2014/main" id="{34DBAB4C-1FC0-48E2-87C3-7AC4B3C54B78}"/>
              </a:ext>
            </a:extLst>
          </p:cNvPr>
          <p:cNvSpPr txBox="1"/>
          <p:nvPr/>
        </p:nvSpPr>
        <p:spPr>
          <a:xfrm>
            <a:off x="3711103" y="438150"/>
            <a:ext cx="5194925" cy="4154984"/>
          </a:xfrm>
          <a:prstGeom prst="rect">
            <a:avLst/>
          </a:prstGeom>
          <a:noFill/>
        </p:spPr>
        <p:txBody>
          <a:bodyPr wrap="square" rtlCol="0">
            <a:spAutoFit/>
          </a:bodyPr>
          <a:lstStyle/>
          <a:p>
            <a:pPr marL="342900" indent="-342900" fontAlgn="base">
              <a:buFont typeface="Arial" panose="020B0604020202020204" pitchFamily="34" charset="0"/>
              <a:buChar char="•"/>
            </a:pPr>
            <a:r>
              <a:rPr lang="en-US" sz="2400" dirty="0"/>
              <a:t>From 2006-2013, CA reported annual NOx emissions of 160,000 tons per year.  Despite increased ZEV investment, CA’s annual emissions have increased to 175,000 tons per year</a:t>
            </a:r>
          </a:p>
          <a:p>
            <a:pPr fontAlgn="base"/>
            <a:endParaRPr lang="en-US" sz="2400" dirty="0"/>
          </a:p>
          <a:p>
            <a:pPr marL="342900" indent="-342900" fontAlgn="base">
              <a:buFont typeface="Arial" panose="020B0604020202020204" pitchFamily="34" charset="0"/>
              <a:buChar char="•"/>
            </a:pPr>
            <a:r>
              <a:rPr lang="en-US" sz="2400" dirty="0"/>
              <a:t>Since 2000, TX has reduced NOx emissions by 69% to 250,000 tons per day while population increased by 35%</a:t>
            </a:r>
          </a:p>
        </p:txBody>
      </p:sp>
      <p:sp>
        <p:nvSpPr>
          <p:cNvPr id="4" name="TextBox 3">
            <a:extLst>
              <a:ext uri="{FF2B5EF4-FFF2-40B4-BE49-F238E27FC236}">
                <a16:creationId xmlns:a16="http://schemas.microsoft.com/office/drawing/2014/main" id="{525DFEDD-F7BC-4766-9E09-FFF1B04688CA}"/>
              </a:ext>
            </a:extLst>
          </p:cNvPr>
          <p:cNvSpPr txBox="1"/>
          <p:nvPr/>
        </p:nvSpPr>
        <p:spPr>
          <a:xfrm>
            <a:off x="246184" y="4051376"/>
            <a:ext cx="3063153" cy="646331"/>
          </a:xfrm>
          <a:prstGeom prst="rect">
            <a:avLst/>
          </a:prstGeom>
          <a:noFill/>
        </p:spPr>
        <p:txBody>
          <a:bodyPr wrap="square" rtlCol="0">
            <a:spAutoFit/>
          </a:bodyPr>
          <a:lstStyle/>
          <a:p>
            <a:r>
              <a:rPr lang="en-US" sz="1200" i="1" dirty="0">
                <a:solidFill>
                  <a:schemeClr val="bg1"/>
                </a:solidFill>
              </a:rPr>
              <a:t>Sources: CA Legislative Analyst’s Office, 2018</a:t>
            </a:r>
          </a:p>
          <a:p>
            <a:r>
              <a:rPr lang="en-US" sz="1200" i="1" dirty="0">
                <a:solidFill>
                  <a:schemeClr val="bg1"/>
                </a:solidFill>
              </a:rPr>
              <a:t>Assessing CA’s Climate Polices – Transportation / TCEQ, 2020</a:t>
            </a:r>
          </a:p>
        </p:txBody>
      </p:sp>
      <p:sp>
        <p:nvSpPr>
          <p:cNvPr id="3" name="Slide Number Placeholder 2">
            <a:extLst>
              <a:ext uri="{FF2B5EF4-FFF2-40B4-BE49-F238E27FC236}">
                <a16:creationId xmlns:a16="http://schemas.microsoft.com/office/drawing/2014/main" id="{5C6236DF-7BB2-4DF9-BBA7-8C4113C3366C}"/>
              </a:ext>
            </a:extLst>
          </p:cNvPr>
          <p:cNvSpPr>
            <a:spLocks noGrp="1"/>
          </p:cNvSpPr>
          <p:nvPr>
            <p:ph type="sldNum" sz="quarter" idx="12"/>
          </p:nvPr>
        </p:nvSpPr>
        <p:spPr>
          <a:xfrm>
            <a:off x="10464800" y="6273800"/>
            <a:ext cx="1117600" cy="36512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441765-85E4-438C-B283-FF5A783D6504}" type="slidenum">
              <a:rPr lang="en-US" smtClean="0">
                <a:solidFill>
                  <a:prstClr val="black">
                    <a:tint val="75000"/>
                  </a:prstClr>
                </a:solidFill>
              </a:rPr>
              <a:pPr/>
              <a:t>3</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5264E36B-9027-4280-91A2-D7AA2F5C22F8}"/>
              </a:ext>
            </a:extLst>
          </p:cNvPr>
          <p:cNvPicPr>
            <a:picLocks noChangeAspect="1"/>
          </p:cNvPicPr>
          <p:nvPr/>
        </p:nvPicPr>
        <p:blipFill>
          <a:blip r:embed="rId3"/>
          <a:stretch>
            <a:fillRect/>
          </a:stretch>
        </p:blipFill>
        <p:spPr>
          <a:xfrm>
            <a:off x="201006" y="2163321"/>
            <a:ext cx="3053235" cy="1719262"/>
          </a:xfrm>
          <a:prstGeom prst="rect">
            <a:avLst/>
          </a:prstGeom>
        </p:spPr>
      </p:pic>
    </p:spTree>
    <p:extLst>
      <p:ext uri="{BB962C8B-B14F-4D97-AF65-F5344CB8AC3E}">
        <p14:creationId xmlns:p14="http://schemas.microsoft.com/office/powerpoint/2010/main" val="278275409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947804-7373-473D-82F1-62B801E28F3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3000"/>
                    </a14:imgEffect>
                  </a14:imgLayer>
                </a14:imgProps>
              </a:ext>
            </a:extLst>
          </a:blip>
          <a:stretch>
            <a:fillRect/>
          </a:stretch>
        </p:blipFill>
        <p:spPr>
          <a:xfrm>
            <a:off x="1143000" y="43624"/>
            <a:ext cx="6858000" cy="4570857"/>
          </a:xfrm>
          <a:prstGeom prst="rect">
            <a:avLst/>
          </a:prstGeom>
        </p:spPr>
      </p:pic>
      <p:sp>
        <p:nvSpPr>
          <p:cNvPr id="7" name="Rectangle 6">
            <a:extLst>
              <a:ext uri="{FF2B5EF4-FFF2-40B4-BE49-F238E27FC236}">
                <a16:creationId xmlns:a16="http://schemas.microsoft.com/office/drawing/2014/main" id="{05092401-3CA0-48C5-943D-084A1827A0DD}"/>
              </a:ext>
            </a:extLst>
          </p:cNvPr>
          <p:cNvSpPr/>
          <p:nvPr/>
        </p:nvSpPr>
        <p:spPr>
          <a:xfrm flipH="1">
            <a:off x="0" y="-19454"/>
            <a:ext cx="9144000" cy="1261110"/>
          </a:xfrm>
          <a:prstGeom prst="rect">
            <a:avLst/>
          </a:prstGeom>
          <a:gradFill flip="none" rotWithShape="1">
            <a:gsLst>
              <a:gs pos="0">
                <a:srgbClr val="0072B0">
                  <a:shade val="30000"/>
                  <a:satMod val="115000"/>
                </a:srgbClr>
              </a:gs>
              <a:gs pos="50000">
                <a:srgbClr val="0072B0">
                  <a:shade val="67500"/>
                  <a:satMod val="115000"/>
                </a:srgbClr>
              </a:gs>
              <a:gs pos="100000">
                <a:srgbClr val="0072B0"/>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269FC6-73B3-4713-948B-EEC730A74E9B}"/>
              </a:ext>
            </a:extLst>
          </p:cNvPr>
          <p:cNvSpPr>
            <a:spLocks noGrp="1"/>
          </p:cNvSpPr>
          <p:nvPr>
            <p:ph type="title"/>
          </p:nvPr>
        </p:nvSpPr>
        <p:spPr>
          <a:xfrm>
            <a:off x="148590" y="152876"/>
            <a:ext cx="8972550" cy="857250"/>
          </a:xfrm>
        </p:spPr>
        <p:txBody>
          <a:bodyPr>
            <a:normAutofit/>
          </a:bodyPr>
          <a:lstStyle/>
          <a:p>
            <a:r>
              <a:rPr lang="en-US" sz="3200" dirty="0">
                <a:solidFill>
                  <a:schemeClr val="bg1"/>
                </a:solidFill>
              </a:rPr>
              <a:t>Which Road to Take?</a:t>
            </a:r>
          </a:p>
        </p:txBody>
      </p:sp>
      <p:sp>
        <p:nvSpPr>
          <p:cNvPr id="3" name="Content Placeholder 2">
            <a:extLst>
              <a:ext uri="{FF2B5EF4-FFF2-40B4-BE49-F238E27FC236}">
                <a16:creationId xmlns:a16="http://schemas.microsoft.com/office/drawing/2014/main" id="{DC3FA252-603D-4FAC-AF95-12F9E635236E}"/>
              </a:ext>
            </a:extLst>
          </p:cNvPr>
          <p:cNvSpPr>
            <a:spLocks noGrp="1"/>
          </p:cNvSpPr>
          <p:nvPr>
            <p:ph idx="1"/>
          </p:nvPr>
        </p:nvSpPr>
        <p:spPr>
          <a:xfrm>
            <a:off x="6096001" y="1908584"/>
            <a:ext cx="2268415" cy="420469"/>
          </a:xfrm>
        </p:spPr>
        <p:txBody>
          <a:bodyPr>
            <a:normAutofit fontScale="77500" lnSpcReduction="20000"/>
          </a:bodyPr>
          <a:lstStyle/>
          <a:p>
            <a:endParaRPr lang="en-US" dirty="0"/>
          </a:p>
          <a:p>
            <a:endParaRPr lang="en-US" dirty="0"/>
          </a:p>
        </p:txBody>
      </p:sp>
      <p:sp>
        <p:nvSpPr>
          <p:cNvPr id="4" name="Slide Number Placeholder 3">
            <a:extLst>
              <a:ext uri="{FF2B5EF4-FFF2-40B4-BE49-F238E27FC236}">
                <a16:creationId xmlns:a16="http://schemas.microsoft.com/office/drawing/2014/main" id="{36BB9CC8-1D1E-4EE4-A962-57EFA1E5A54C}"/>
              </a:ext>
            </a:extLst>
          </p:cNvPr>
          <p:cNvSpPr>
            <a:spLocks noGrp="1"/>
          </p:cNvSpPr>
          <p:nvPr>
            <p:ph type="sldNum" sz="quarter" idx="12"/>
          </p:nvPr>
        </p:nvSpPr>
        <p:spPr>
          <a:xfrm>
            <a:off x="10464800" y="6273800"/>
            <a:ext cx="1117600" cy="36512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441765-85E4-438C-B283-FF5A783D6504}" type="slidenum">
              <a:rPr lang="en-US" smtClean="0">
                <a:solidFill>
                  <a:prstClr val="black">
                    <a:tint val="75000"/>
                  </a:prstClr>
                </a:solidFill>
              </a:rPr>
              <a:pPr/>
              <a:t>4</a:t>
            </a:fld>
            <a:endParaRPr lang="en-US" dirty="0">
              <a:solidFill>
                <a:prstClr val="black">
                  <a:tint val="75000"/>
                </a:prstClr>
              </a:solidFill>
            </a:endParaRPr>
          </a:p>
        </p:txBody>
      </p:sp>
      <p:sp>
        <p:nvSpPr>
          <p:cNvPr id="5" name="TextBox 4">
            <a:extLst>
              <a:ext uri="{FF2B5EF4-FFF2-40B4-BE49-F238E27FC236}">
                <a16:creationId xmlns:a16="http://schemas.microsoft.com/office/drawing/2014/main" id="{8950AC33-EDA3-4602-A02E-5A1349533A8F}"/>
              </a:ext>
            </a:extLst>
          </p:cNvPr>
          <p:cNvSpPr txBox="1"/>
          <p:nvPr/>
        </p:nvSpPr>
        <p:spPr>
          <a:xfrm>
            <a:off x="1295400" y="1350908"/>
            <a:ext cx="6400800" cy="4216539"/>
          </a:xfrm>
          <a:prstGeom prst="rect">
            <a:avLst/>
          </a:prstGeom>
          <a:noFill/>
        </p:spPr>
        <p:txBody>
          <a:bodyPr wrap="square" rtlCol="0">
            <a:spAutoFit/>
          </a:bodyPr>
          <a:lstStyle/>
          <a:p>
            <a:pPr marL="342900" indent="-342900" fontAlgn="base">
              <a:buFont typeface="Arial" panose="020B0604020202020204" pitchFamily="34" charset="0"/>
              <a:buChar char="•"/>
            </a:pPr>
            <a:r>
              <a:rPr lang="en-US" sz="2700" b="1" u="sng" dirty="0">
                <a:solidFill>
                  <a:schemeClr val="bg1"/>
                </a:solidFill>
              </a:rPr>
              <a:t>Texas</a:t>
            </a:r>
            <a:r>
              <a:rPr lang="en-US" sz="2700" dirty="0">
                <a:solidFill>
                  <a:schemeClr val="bg1"/>
                </a:solidFill>
              </a:rPr>
              <a:t> – focused on replacing older, dirtier medium- and heavy-duty diesel trucks with newer, cleaner CNG, LNG, LPG, Diesel and Diesel Hybrid alternatives</a:t>
            </a:r>
          </a:p>
          <a:p>
            <a:pPr fontAlgn="base"/>
            <a:endParaRPr lang="en-US" sz="1000" dirty="0">
              <a:solidFill>
                <a:schemeClr val="bg1"/>
              </a:solidFill>
            </a:endParaRPr>
          </a:p>
          <a:p>
            <a:pPr marL="342900" indent="-342900" fontAlgn="base">
              <a:buFont typeface="Arial" panose="020B0604020202020204" pitchFamily="34" charset="0"/>
              <a:buChar char="•"/>
            </a:pPr>
            <a:r>
              <a:rPr lang="en-US" sz="2700" b="1" u="sng" dirty="0">
                <a:solidFill>
                  <a:schemeClr val="bg1"/>
                </a:solidFill>
              </a:rPr>
              <a:t>California</a:t>
            </a:r>
            <a:r>
              <a:rPr lang="en-US" sz="2700" dirty="0">
                <a:solidFill>
                  <a:schemeClr val="bg1"/>
                </a:solidFill>
              </a:rPr>
              <a:t> – focused on funding medium- and heavy-duty battery electric vehicle test projects</a:t>
            </a:r>
            <a:endParaRPr lang="en-US" sz="2000" dirty="0">
              <a:solidFill>
                <a:schemeClr val="bg1"/>
              </a:solidFill>
            </a:endParaRPr>
          </a:p>
          <a:p>
            <a:pPr marL="342900" indent="-342900" fontAlgn="base">
              <a:buFont typeface="Arial" panose="020B0604020202020204" pitchFamily="34" charset="0"/>
              <a:buChar char="•"/>
            </a:pPr>
            <a:endParaRPr lang="en-US" sz="2400" b="1" dirty="0"/>
          </a:p>
          <a:p>
            <a:pPr fontAlgn="base"/>
            <a:endParaRPr lang="en-US" dirty="0"/>
          </a:p>
          <a:p>
            <a:pPr fontAlgn="base"/>
            <a:endParaRPr lang="en-US" dirty="0"/>
          </a:p>
          <a:p>
            <a:endParaRPr lang="en-US" sz="900" b="1" dirty="0"/>
          </a:p>
        </p:txBody>
      </p:sp>
    </p:spTree>
    <p:extLst>
      <p:ext uri="{BB962C8B-B14F-4D97-AF65-F5344CB8AC3E}">
        <p14:creationId xmlns:p14="http://schemas.microsoft.com/office/powerpoint/2010/main" val="411554655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092401-3CA0-48C5-943D-084A1827A0DD}"/>
              </a:ext>
            </a:extLst>
          </p:cNvPr>
          <p:cNvSpPr/>
          <p:nvPr/>
        </p:nvSpPr>
        <p:spPr>
          <a:xfrm flipH="1">
            <a:off x="0" y="-19454"/>
            <a:ext cx="9144000" cy="1261110"/>
          </a:xfrm>
          <a:prstGeom prst="rect">
            <a:avLst/>
          </a:prstGeom>
          <a:gradFill flip="none" rotWithShape="1">
            <a:gsLst>
              <a:gs pos="0">
                <a:srgbClr val="0072B0">
                  <a:shade val="30000"/>
                  <a:satMod val="115000"/>
                </a:srgbClr>
              </a:gs>
              <a:gs pos="50000">
                <a:srgbClr val="0072B0">
                  <a:shade val="67500"/>
                  <a:satMod val="115000"/>
                </a:srgbClr>
              </a:gs>
              <a:gs pos="100000">
                <a:srgbClr val="0072B0"/>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269FC6-73B3-4713-948B-EEC730A74E9B}"/>
              </a:ext>
            </a:extLst>
          </p:cNvPr>
          <p:cNvSpPr>
            <a:spLocks noGrp="1"/>
          </p:cNvSpPr>
          <p:nvPr>
            <p:ph type="title"/>
          </p:nvPr>
        </p:nvSpPr>
        <p:spPr>
          <a:xfrm>
            <a:off x="148590" y="152876"/>
            <a:ext cx="8972550" cy="857250"/>
          </a:xfrm>
        </p:spPr>
        <p:txBody>
          <a:bodyPr>
            <a:normAutofit/>
          </a:bodyPr>
          <a:lstStyle/>
          <a:p>
            <a:r>
              <a:rPr lang="en-US" sz="3200" dirty="0">
                <a:solidFill>
                  <a:schemeClr val="bg1"/>
                </a:solidFill>
              </a:rPr>
              <a:t>Medium- &amp; Heavy-Duty Vehicles Funded</a:t>
            </a:r>
          </a:p>
        </p:txBody>
      </p:sp>
      <p:sp>
        <p:nvSpPr>
          <p:cNvPr id="3" name="Content Placeholder 2">
            <a:extLst>
              <a:ext uri="{FF2B5EF4-FFF2-40B4-BE49-F238E27FC236}">
                <a16:creationId xmlns:a16="http://schemas.microsoft.com/office/drawing/2014/main" id="{DC3FA252-603D-4FAC-AF95-12F9E635236E}"/>
              </a:ext>
            </a:extLst>
          </p:cNvPr>
          <p:cNvSpPr>
            <a:spLocks noGrp="1"/>
          </p:cNvSpPr>
          <p:nvPr>
            <p:ph idx="1"/>
          </p:nvPr>
        </p:nvSpPr>
        <p:spPr>
          <a:xfrm>
            <a:off x="6096001" y="1908584"/>
            <a:ext cx="2268415" cy="420469"/>
          </a:xfrm>
        </p:spPr>
        <p:txBody>
          <a:bodyPr>
            <a:normAutofit fontScale="77500" lnSpcReduction="20000"/>
          </a:bodyPr>
          <a:lstStyle/>
          <a:p>
            <a:endParaRPr lang="en-US" dirty="0"/>
          </a:p>
          <a:p>
            <a:endParaRPr lang="en-US" dirty="0"/>
          </a:p>
        </p:txBody>
      </p:sp>
      <p:sp>
        <p:nvSpPr>
          <p:cNvPr id="4" name="Slide Number Placeholder 3">
            <a:extLst>
              <a:ext uri="{FF2B5EF4-FFF2-40B4-BE49-F238E27FC236}">
                <a16:creationId xmlns:a16="http://schemas.microsoft.com/office/drawing/2014/main" id="{36BB9CC8-1D1E-4EE4-A962-57EFA1E5A54C}"/>
              </a:ext>
            </a:extLst>
          </p:cNvPr>
          <p:cNvSpPr>
            <a:spLocks noGrp="1"/>
          </p:cNvSpPr>
          <p:nvPr>
            <p:ph type="sldNum" sz="quarter" idx="12"/>
          </p:nvPr>
        </p:nvSpPr>
        <p:spPr>
          <a:xfrm>
            <a:off x="10464800" y="6273800"/>
            <a:ext cx="1117600" cy="36512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441765-85E4-438C-B283-FF5A783D6504}" type="slidenum">
              <a:rPr lang="en-US" smtClean="0">
                <a:solidFill>
                  <a:prstClr val="black">
                    <a:tint val="75000"/>
                  </a:prstClr>
                </a:solidFill>
              </a:rPr>
              <a:pPr/>
              <a:t>5</a:t>
            </a:fld>
            <a:endParaRPr lang="en-US" dirty="0">
              <a:solidFill>
                <a:prstClr val="black">
                  <a:tint val="75000"/>
                </a:prstClr>
              </a:solidFill>
            </a:endParaRPr>
          </a:p>
        </p:txBody>
      </p:sp>
      <p:sp>
        <p:nvSpPr>
          <p:cNvPr id="5" name="TextBox 4">
            <a:extLst>
              <a:ext uri="{FF2B5EF4-FFF2-40B4-BE49-F238E27FC236}">
                <a16:creationId xmlns:a16="http://schemas.microsoft.com/office/drawing/2014/main" id="{8950AC33-EDA3-4602-A02E-5A1349533A8F}"/>
              </a:ext>
            </a:extLst>
          </p:cNvPr>
          <p:cNvSpPr txBox="1"/>
          <p:nvPr/>
        </p:nvSpPr>
        <p:spPr>
          <a:xfrm>
            <a:off x="1752600" y="1318777"/>
            <a:ext cx="6019800" cy="461665"/>
          </a:xfrm>
          <a:prstGeom prst="rect">
            <a:avLst/>
          </a:prstGeom>
          <a:noFill/>
        </p:spPr>
        <p:txBody>
          <a:bodyPr wrap="square" rtlCol="0">
            <a:spAutoFit/>
          </a:bodyPr>
          <a:lstStyle/>
          <a:p>
            <a:pPr algn="ctr" fontAlgn="base"/>
            <a:r>
              <a:rPr lang="en-US" sz="2400" b="1" dirty="0">
                <a:solidFill>
                  <a:schemeClr val="tx2"/>
                </a:solidFill>
              </a:rPr>
              <a:t>Texas:  All cleaner fuel technologies allowed</a:t>
            </a:r>
          </a:p>
        </p:txBody>
      </p:sp>
      <p:pic>
        <p:nvPicPr>
          <p:cNvPr id="6" name="Picture 5">
            <a:extLst>
              <a:ext uri="{FF2B5EF4-FFF2-40B4-BE49-F238E27FC236}">
                <a16:creationId xmlns:a16="http://schemas.microsoft.com/office/drawing/2014/main" id="{340E5DCD-DBB2-428F-9C76-62471F37A7F3}"/>
              </a:ext>
            </a:extLst>
          </p:cNvPr>
          <p:cNvPicPr>
            <a:picLocks noChangeAspect="1"/>
          </p:cNvPicPr>
          <p:nvPr/>
        </p:nvPicPr>
        <p:blipFill>
          <a:blip r:embed="rId3"/>
          <a:stretch>
            <a:fillRect/>
          </a:stretch>
        </p:blipFill>
        <p:spPr>
          <a:xfrm>
            <a:off x="123238" y="1908584"/>
            <a:ext cx="8897523" cy="2320692"/>
          </a:xfrm>
          <a:prstGeom prst="rect">
            <a:avLst/>
          </a:prstGeom>
          <a:solidFill>
            <a:schemeClr val="bg1">
              <a:lumMod val="85000"/>
            </a:schemeClr>
          </a:solidFill>
          <a:ln w="19050">
            <a:solidFill>
              <a:schemeClr val="tx1"/>
            </a:solidFill>
          </a:ln>
        </p:spPr>
      </p:pic>
    </p:spTree>
    <p:extLst>
      <p:ext uri="{BB962C8B-B14F-4D97-AF65-F5344CB8AC3E}">
        <p14:creationId xmlns:p14="http://schemas.microsoft.com/office/powerpoint/2010/main" val="8374677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092401-3CA0-48C5-943D-084A1827A0DD}"/>
              </a:ext>
            </a:extLst>
          </p:cNvPr>
          <p:cNvSpPr/>
          <p:nvPr/>
        </p:nvSpPr>
        <p:spPr>
          <a:xfrm flipH="1">
            <a:off x="0" y="-19454"/>
            <a:ext cx="9144000" cy="1261110"/>
          </a:xfrm>
          <a:prstGeom prst="rect">
            <a:avLst/>
          </a:prstGeom>
          <a:gradFill flip="none" rotWithShape="1">
            <a:gsLst>
              <a:gs pos="0">
                <a:srgbClr val="0072B0">
                  <a:shade val="30000"/>
                  <a:satMod val="115000"/>
                </a:srgbClr>
              </a:gs>
              <a:gs pos="50000">
                <a:srgbClr val="0072B0">
                  <a:shade val="67500"/>
                  <a:satMod val="115000"/>
                </a:srgbClr>
              </a:gs>
              <a:gs pos="100000">
                <a:srgbClr val="0072B0"/>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269FC6-73B3-4713-948B-EEC730A74E9B}"/>
              </a:ext>
            </a:extLst>
          </p:cNvPr>
          <p:cNvSpPr>
            <a:spLocks noGrp="1"/>
          </p:cNvSpPr>
          <p:nvPr>
            <p:ph type="title"/>
          </p:nvPr>
        </p:nvSpPr>
        <p:spPr>
          <a:xfrm>
            <a:off x="148590" y="152876"/>
            <a:ext cx="8972550" cy="857250"/>
          </a:xfrm>
        </p:spPr>
        <p:txBody>
          <a:bodyPr>
            <a:normAutofit/>
          </a:bodyPr>
          <a:lstStyle/>
          <a:p>
            <a:r>
              <a:rPr lang="en-US" sz="3200" dirty="0">
                <a:solidFill>
                  <a:schemeClr val="bg1"/>
                </a:solidFill>
              </a:rPr>
              <a:t>Medium- &amp; Heavy-Duty Vehicles Funded</a:t>
            </a:r>
          </a:p>
        </p:txBody>
      </p:sp>
      <p:sp>
        <p:nvSpPr>
          <p:cNvPr id="3" name="Content Placeholder 2">
            <a:extLst>
              <a:ext uri="{FF2B5EF4-FFF2-40B4-BE49-F238E27FC236}">
                <a16:creationId xmlns:a16="http://schemas.microsoft.com/office/drawing/2014/main" id="{DC3FA252-603D-4FAC-AF95-12F9E635236E}"/>
              </a:ext>
            </a:extLst>
          </p:cNvPr>
          <p:cNvSpPr>
            <a:spLocks noGrp="1"/>
          </p:cNvSpPr>
          <p:nvPr>
            <p:ph idx="1"/>
          </p:nvPr>
        </p:nvSpPr>
        <p:spPr>
          <a:xfrm>
            <a:off x="6096001" y="1908584"/>
            <a:ext cx="2268415" cy="420469"/>
          </a:xfrm>
        </p:spPr>
        <p:txBody>
          <a:bodyPr>
            <a:normAutofit fontScale="77500" lnSpcReduction="20000"/>
          </a:bodyPr>
          <a:lstStyle/>
          <a:p>
            <a:endParaRPr lang="en-US" dirty="0"/>
          </a:p>
          <a:p>
            <a:endParaRPr lang="en-US" dirty="0"/>
          </a:p>
        </p:txBody>
      </p:sp>
      <p:sp>
        <p:nvSpPr>
          <p:cNvPr id="4" name="Slide Number Placeholder 3">
            <a:extLst>
              <a:ext uri="{FF2B5EF4-FFF2-40B4-BE49-F238E27FC236}">
                <a16:creationId xmlns:a16="http://schemas.microsoft.com/office/drawing/2014/main" id="{36BB9CC8-1D1E-4EE4-A962-57EFA1E5A54C}"/>
              </a:ext>
            </a:extLst>
          </p:cNvPr>
          <p:cNvSpPr>
            <a:spLocks noGrp="1"/>
          </p:cNvSpPr>
          <p:nvPr>
            <p:ph type="sldNum" sz="quarter" idx="12"/>
          </p:nvPr>
        </p:nvSpPr>
        <p:spPr>
          <a:xfrm>
            <a:off x="10464800" y="6273800"/>
            <a:ext cx="1117600" cy="36512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441765-85E4-438C-B283-FF5A783D6504}" type="slidenum">
              <a:rPr lang="en-US" smtClean="0">
                <a:solidFill>
                  <a:prstClr val="black">
                    <a:tint val="75000"/>
                  </a:prstClr>
                </a:solidFill>
              </a:rPr>
              <a:pPr/>
              <a:t>6</a:t>
            </a:fld>
            <a:endParaRPr lang="en-US" dirty="0">
              <a:solidFill>
                <a:prstClr val="black">
                  <a:tint val="75000"/>
                </a:prstClr>
              </a:solidFill>
            </a:endParaRPr>
          </a:p>
        </p:txBody>
      </p:sp>
      <p:pic>
        <p:nvPicPr>
          <p:cNvPr id="8" name="Picture 7">
            <a:extLst>
              <a:ext uri="{FF2B5EF4-FFF2-40B4-BE49-F238E27FC236}">
                <a16:creationId xmlns:a16="http://schemas.microsoft.com/office/drawing/2014/main" id="{A1B9A611-69E3-4507-907A-5B5E8C898BD1}"/>
              </a:ext>
            </a:extLst>
          </p:cNvPr>
          <p:cNvPicPr>
            <a:picLocks noChangeAspect="1"/>
          </p:cNvPicPr>
          <p:nvPr/>
        </p:nvPicPr>
        <p:blipFill>
          <a:blip r:embed="rId3"/>
          <a:stretch>
            <a:fillRect/>
          </a:stretch>
        </p:blipFill>
        <p:spPr>
          <a:xfrm>
            <a:off x="71778" y="2483133"/>
            <a:ext cx="9000443" cy="2107618"/>
          </a:xfrm>
          <a:prstGeom prst="rect">
            <a:avLst/>
          </a:prstGeom>
          <a:solidFill>
            <a:schemeClr val="bg1">
              <a:lumMod val="85000"/>
            </a:schemeClr>
          </a:solidFill>
          <a:ln w="19050">
            <a:solidFill>
              <a:schemeClr val="tx1"/>
            </a:solidFill>
          </a:ln>
        </p:spPr>
      </p:pic>
      <p:sp>
        <p:nvSpPr>
          <p:cNvPr id="13" name="TextBox 12">
            <a:extLst>
              <a:ext uri="{FF2B5EF4-FFF2-40B4-BE49-F238E27FC236}">
                <a16:creationId xmlns:a16="http://schemas.microsoft.com/office/drawing/2014/main" id="{A67FCD2A-11E9-435E-ACAD-BD2620E1D9B9}"/>
              </a:ext>
            </a:extLst>
          </p:cNvPr>
          <p:cNvSpPr txBox="1"/>
          <p:nvPr/>
        </p:nvSpPr>
        <p:spPr>
          <a:xfrm>
            <a:off x="114299" y="1267320"/>
            <a:ext cx="8915400" cy="1138773"/>
          </a:xfrm>
          <a:prstGeom prst="rect">
            <a:avLst/>
          </a:prstGeom>
          <a:noFill/>
        </p:spPr>
        <p:txBody>
          <a:bodyPr wrap="square" rtlCol="0">
            <a:spAutoFit/>
          </a:bodyPr>
          <a:lstStyle/>
          <a:p>
            <a:pPr algn="ctr" fontAlgn="base"/>
            <a:r>
              <a:rPr lang="en-US" sz="2400" b="1" dirty="0">
                <a:solidFill>
                  <a:schemeClr val="tx2"/>
                </a:solidFill>
              </a:rPr>
              <a:t>California:  All cleaner fuel technologies allowed in early years,</a:t>
            </a:r>
          </a:p>
          <a:p>
            <a:pPr algn="ctr" fontAlgn="base"/>
            <a:r>
              <a:rPr lang="en-US" sz="2400" b="1" dirty="0">
                <a:solidFill>
                  <a:schemeClr val="tx2"/>
                </a:solidFill>
              </a:rPr>
              <a:t>but funding now narrowed to primarily EV</a:t>
            </a:r>
          </a:p>
          <a:p>
            <a:pPr algn="ctr" fontAlgn="base"/>
            <a:r>
              <a:rPr lang="en-US" sz="2000" i="1" dirty="0">
                <a:solidFill>
                  <a:schemeClr val="tx2"/>
                </a:solidFill>
              </a:rPr>
              <a:t>84% of HVIP $$ to EVs - $337M</a:t>
            </a:r>
          </a:p>
        </p:txBody>
      </p:sp>
    </p:spTree>
    <p:extLst>
      <p:ext uri="{BB962C8B-B14F-4D97-AF65-F5344CB8AC3E}">
        <p14:creationId xmlns:p14="http://schemas.microsoft.com/office/powerpoint/2010/main" val="28394585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DE063E-C7B7-422A-8A2E-A6E6D19FC006}"/>
              </a:ext>
            </a:extLst>
          </p:cNvPr>
          <p:cNvPicPr>
            <a:picLocks noChangeAspect="1"/>
          </p:cNvPicPr>
          <p:nvPr/>
        </p:nvPicPr>
        <p:blipFill>
          <a:blip r:embed="rId3"/>
          <a:stretch>
            <a:fillRect/>
          </a:stretch>
        </p:blipFill>
        <p:spPr>
          <a:xfrm>
            <a:off x="1752600" y="1323924"/>
            <a:ext cx="5863616" cy="2448081"/>
          </a:xfrm>
          <a:prstGeom prst="rect">
            <a:avLst/>
          </a:prstGeom>
        </p:spPr>
      </p:pic>
      <p:sp>
        <p:nvSpPr>
          <p:cNvPr id="3" name="Slide Number Placeholder 2">
            <a:extLst>
              <a:ext uri="{FF2B5EF4-FFF2-40B4-BE49-F238E27FC236}">
                <a16:creationId xmlns:a16="http://schemas.microsoft.com/office/drawing/2014/main" id="{5C6236DF-7BB2-4DF9-BBA7-8C4113C3366C}"/>
              </a:ext>
            </a:extLst>
          </p:cNvPr>
          <p:cNvSpPr>
            <a:spLocks noGrp="1"/>
          </p:cNvSpPr>
          <p:nvPr>
            <p:ph type="sldNum" sz="quarter" idx="12"/>
          </p:nvPr>
        </p:nvSpPr>
        <p:spPr>
          <a:xfrm>
            <a:off x="10464800" y="6273800"/>
            <a:ext cx="1117600" cy="36512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441765-85E4-438C-B283-FF5A783D6504}" type="slidenum">
              <a:rPr lang="en-US" smtClean="0">
                <a:solidFill>
                  <a:prstClr val="black">
                    <a:tint val="75000"/>
                  </a:prstClr>
                </a:solidFill>
              </a:rPr>
              <a:pPr/>
              <a:t>7</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id="{B03D1DAE-0E40-479F-A716-FF73C3A40C29}"/>
              </a:ext>
            </a:extLst>
          </p:cNvPr>
          <p:cNvSpPr txBox="1"/>
          <p:nvPr/>
        </p:nvSpPr>
        <p:spPr>
          <a:xfrm>
            <a:off x="838200" y="3790950"/>
            <a:ext cx="3541731" cy="1077218"/>
          </a:xfrm>
          <a:prstGeom prst="rect">
            <a:avLst/>
          </a:prstGeom>
          <a:noFill/>
        </p:spPr>
        <p:txBody>
          <a:bodyPr wrap="square" rtlCol="0">
            <a:spAutoFit/>
          </a:bodyPr>
          <a:lstStyle/>
          <a:p>
            <a:pPr fontAlgn="base"/>
            <a:r>
              <a:rPr lang="en-US" sz="800" dirty="0">
                <a:solidFill>
                  <a:srgbClr val="000000"/>
                </a:solidFill>
                <a:latin typeface="Calibri" panose="020F0502020204030204" pitchFamily="34" charset="0"/>
              </a:rPr>
              <a:t>Source</a:t>
            </a:r>
            <a:r>
              <a:rPr lang="en-US" sz="800" dirty="0">
                <a:solidFill>
                  <a:srgbClr val="000000"/>
                </a:solidFill>
                <a:effectLst/>
                <a:latin typeface="Calibri" panose="020F0502020204030204" pitchFamily="34" charset="0"/>
              </a:rPr>
              <a:t>: Texas Data collected from the Texas Commission on Environmental Quality (TCEQ) and includes analysis of its Texas Emissions Reduction Program (TERP) funding - Diesel Emissions Reduction Incentive (DERI), Texas Clean Fleet, Natural Gas Vehicle Grant, Seaport and Rail Yard Areas Emission Reduction (SPRY), and Texas Clean School Bus Programs. Analysis made on available Texas and California data from 2005-2019.</a:t>
            </a:r>
          </a:p>
          <a:p>
            <a:br>
              <a:rPr lang="en-US" sz="800" dirty="0">
                <a:solidFill>
                  <a:srgbClr val="000000"/>
                </a:solidFill>
                <a:effectLst/>
                <a:latin typeface="Calibri" panose="020F0502020204030204" pitchFamily="34" charset="0"/>
              </a:rPr>
            </a:br>
            <a:endParaRPr lang="en-US" sz="800" dirty="0">
              <a:latin typeface="Calibri"/>
            </a:endParaRPr>
          </a:p>
        </p:txBody>
      </p:sp>
      <p:sp>
        <p:nvSpPr>
          <p:cNvPr id="12" name="TextBox 11">
            <a:extLst>
              <a:ext uri="{FF2B5EF4-FFF2-40B4-BE49-F238E27FC236}">
                <a16:creationId xmlns:a16="http://schemas.microsoft.com/office/drawing/2014/main" id="{3F71A4AA-A9F5-4246-BDC0-85B3026796DA}"/>
              </a:ext>
            </a:extLst>
          </p:cNvPr>
          <p:cNvSpPr txBox="1"/>
          <p:nvPr/>
        </p:nvSpPr>
        <p:spPr>
          <a:xfrm>
            <a:off x="4876800" y="3790950"/>
            <a:ext cx="3541731" cy="954107"/>
          </a:xfrm>
          <a:prstGeom prst="rect">
            <a:avLst/>
          </a:prstGeom>
          <a:noFill/>
        </p:spPr>
        <p:txBody>
          <a:bodyPr wrap="square" rtlCol="0">
            <a:spAutoFit/>
          </a:bodyPr>
          <a:lstStyle/>
          <a:p>
            <a:pPr fontAlgn="base"/>
            <a:r>
              <a:rPr lang="en-US" sz="800" dirty="0">
                <a:solidFill>
                  <a:srgbClr val="000000"/>
                </a:solidFill>
                <a:latin typeface="Calibri" panose="020F0502020204030204" pitchFamily="34" charset="0"/>
              </a:rPr>
              <a:t>Source</a:t>
            </a:r>
            <a:r>
              <a:rPr lang="en-US" sz="800" dirty="0">
                <a:solidFill>
                  <a:srgbClr val="000000"/>
                </a:solidFill>
                <a:effectLst/>
                <a:latin typeface="Calibri" panose="020F0502020204030204" pitchFamily="34" charset="0"/>
              </a:rPr>
              <a:t>: California data collected from the California Air Resources Board (CARB) and California Energy Commission (CEC) and includes analysis of its Carl Moyer, California Hybrid and Zero-Emission Truck and Bus Voucher Incentive (HVIP), and CEC Clean Transportation Programs. Since California does not track NOx reductions for its HVIP and CEC funding, the U.S. DOE AFLEET emissions calculator was used to estimate. Analysis made on available California data from 2005-2019.</a:t>
            </a:r>
          </a:p>
        </p:txBody>
      </p:sp>
      <p:sp>
        <p:nvSpPr>
          <p:cNvPr id="7" name="Rectangle 6">
            <a:extLst>
              <a:ext uri="{FF2B5EF4-FFF2-40B4-BE49-F238E27FC236}">
                <a16:creationId xmlns:a16="http://schemas.microsoft.com/office/drawing/2014/main" id="{5CC0E710-528A-4A87-B41E-0F4D67AFBFA0}"/>
              </a:ext>
            </a:extLst>
          </p:cNvPr>
          <p:cNvSpPr/>
          <p:nvPr/>
        </p:nvSpPr>
        <p:spPr>
          <a:xfrm flipH="1">
            <a:off x="0" y="-19454"/>
            <a:ext cx="9144000" cy="1261110"/>
          </a:xfrm>
          <a:prstGeom prst="rect">
            <a:avLst/>
          </a:prstGeom>
          <a:gradFill flip="none" rotWithShape="1">
            <a:gsLst>
              <a:gs pos="0">
                <a:srgbClr val="0072B0">
                  <a:shade val="30000"/>
                  <a:satMod val="115000"/>
                </a:srgbClr>
              </a:gs>
              <a:gs pos="50000">
                <a:srgbClr val="0072B0">
                  <a:shade val="67500"/>
                  <a:satMod val="115000"/>
                </a:srgbClr>
              </a:gs>
              <a:gs pos="100000">
                <a:srgbClr val="0072B0"/>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A08B5C12-4E1C-4E88-8206-62B0E41A3FF8}"/>
              </a:ext>
            </a:extLst>
          </p:cNvPr>
          <p:cNvSpPr>
            <a:spLocks noGrp="1"/>
          </p:cNvSpPr>
          <p:nvPr>
            <p:ph type="title"/>
          </p:nvPr>
        </p:nvSpPr>
        <p:spPr>
          <a:xfrm>
            <a:off x="148590" y="152876"/>
            <a:ext cx="8972550" cy="857250"/>
          </a:xfrm>
        </p:spPr>
        <p:txBody>
          <a:bodyPr>
            <a:normAutofit/>
          </a:bodyPr>
          <a:lstStyle/>
          <a:p>
            <a:r>
              <a:rPr lang="en-US" sz="3200" dirty="0">
                <a:solidFill>
                  <a:schemeClr val="bg1"/>
                </a:solidFill>
              </a:rPr>
              <a:t>Results: Acceptable for California?</a:t>
            </a:r>
          </a:p>
        </p:txBody>
      </p:sp>
      <p:sp>
        <p:nvSpPr>
          <p:cNvPr id="4" name="Rectangle: Rounded Corners 3">
            <a:extLst>
              <a:ext uri="{FF2B5EF4-FFF2-40B4-BE49-F238E27FC236}">
                <a16:creationId xmlns:a16="http://schemas.microsoft.com/office/drawing/2014/main" id="{D890C159-1E73-4995-8533-AC7EEE5870CE}"/>
              </a:ext>
            </a:extLst>
          </p:cNvPr>
          <p:cNvSpPr/>
          <p:nvPr/>
        </p:nvSpPr>
        <p:spPr>
          <a:xfrm>
            <a:off x="6400800" y="1895977"/>
            <a:ext cx="990600" cy="489110"/>
          </a:xfrm>
          <a:prstGeom prst="roundRect">
            <a:avLst/>
          </a:prstGeom>
          <a:noFill/>
          <a:ln>
            <a:solidFill>
              <a:srgbClr val="4BB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4914D430-0D93-4488-8C04-8A2910C11B82}"/>
              </a:ext>
            </a:extLst>
          </p:cNvPr>
          <p:cNvSpPr/>
          <p:nvPr/>
        </p:nvSpPr>
        <p:spPr>
          <a:xfrm>
            <a:off x="6134100" y="2467355"/>
            <a:ext cx="1524000" cy="489110"/>
          </a:xfrm>
          <a:prstGeom prst="roundRect">
            <a:avLst/>
          </a:prstGeom>
          <a:noFill/>
          <a:ln>
            <a:solidFill>
              <a:srgbClr val="4BB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63971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ngva_icons.-renewable-white.png"/>
          <p:cNvPicPr>
            <a:picLocks noChangeAspect="1"/>
          </p:cNvPicPr>
          <p:nvPr/>
        </p:nvPicPr>
        <p:blipFill>
          <a:blip r:embed="rId3">
            <a:alphaModFix amt="3000"/>
            <a:extLst>
              <a:ext uri="{28A0092B-C50C-407E-A947-70E740481C1C}">
                <a14:useLocalDpi xmlns:a14="http://schemas.microsoft.com/office/drawing/2010/main" val="0"/>
              </a:ext>
            </a:extLst>
          </a:blip>
          <a:stretch>
            <a:fillRect/>
          </a:stretch>
        </p:blipFill>
        <p:spPr>
          <a:xfrm>
            <a:off x="457200" y="-1655785"/>
            <a:ext cx="8229600" cy="8455069"/>
          </a:xfrm>
          <a:prstGeom prst="rect">
            <a:avLst/>
          </a:prstGeom>
        </p:spPr>
      </p:pic>
      <p:sp>
        <p:nvSpPr>
          <p:cNvPr id="2" name="Title 1"/>
          <p:cNvSpPr>
            <a:spLocks noGrp="1"/>
          </p:cNvSpPr>
          <p:nvPr>
            <p:ph type="ctrTitle"/>
          </p:nvPr>
        </p:nvSpPr>
        <p:spPr>
          <a:xfrm>
            <a:off x="0" y="1443524"/>
            <a:ext cx="9144000" cy="1940719"/>
          </a:xfrm>
        </p:spPr>
        <p:txBody>
          <a:bodyPr>
            <a:normAutofit/>
          </a:bodyPr>
          <a:lstStyle/>
          <a:p>
            <a:pPr algn="ctr"/>
            <a:r>
              <a:rPr lang="en-US" sz="4900" dirty="0">
                <a:solidFill>
                  <a:schemeClr val="bg1"/>
                </a:solidFill>
              </a:rPr>
              <a:t> WHY WAIT for CLEAN AIR?</a:t>
            </a:r>
          </a:p>
        </p:txBody>
      </p:sp>
      <p:sp>
        <p:nvSpPr>
          <p:cNvPr id="3" name="Slide Number Placeholder 2">
            <a:extLst>
              <a:ext uri="{FF2B5EF4-FFF2-40B4-BE49-F238E27FC236}">
                <a16:creationId xmlns:a16="http://schemas.microsoft.com/office/drawing/2014/main" id="{FC6AC8C9-CF44-42CA-A7EB-50C134E35FF6}"/>
              </a:ext>
            </a:extLst>
          </p:cNvPr>
          <p:cNvSpPr>
            <a:spLocks noGrp="1"/>
          </p:cNvSpPr>
          <p:nvPr>
            <p:ph type="sldNum" sz="quarter" idx="12"/>
          </p:nvPr>
        </p:nvSpPr>
        <p:spPr/>
        <p:txBody>
          <a:bodyPr/>
          <a:lstStyle/>
          <a:p>
            <a:pPr algn="r" defTabSz="685800">
              <a:defRPr/>
            </a:pPr>
            <a:fld id="{F7441765-85E4-438C-B283-FF5A783D6504}" type="slidenum">
              <a:rPr lang="en-US" sz="1200">
                <a:solidFill>
                  <a:prstClr val="white"/>
                </a:solidFill>
                <a:latin typeface="Calibri"/>
              </a:rPr>
              <a:pPr algn="r" defTabSz="685800">
                <a:defRPr/>
              </a:pPr>
              <a:t>8</a:t>
            </a:fld>
            <a:endParaRPr lang="en-US" sz="1200" dirty="0">
              <a:solidFill>
                <a:prstClr val="white"/>
              </a:solidFill>
              <a:latin typeface="Calibri"/>
            </a:endParaRPr>
          </a:p>
        </p:txBody>
      </p:sp>
    </p:spTree>
    <p:extLst>
      <p:ext uri="{BB962C8B-B14F-4D97-AF65-F5344CB8AC3E}">
        <p14:creationId xmlns:p14="http://schemas.microsoft.com/office/powerpoint/2010/main" val="974526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553552-6138-49D0-B111-271E4F99D7F9}"/>
              </a:ext>
            </a:extLst>
          </p:cNvPr>
          <p:cNvPicPr>
            <a:picLocks noChangeAspect="1"/>
          </p:cNvPicPr>
          <p:nvPr/>
        </p:nvPicPr>
        <p:blipFill>
          <a:blip r:embed="rId3"/>
          <a:stretch>
            <a:fillRect/>
          </a:stretch>
        </p:blipFill>
        <p:spPr>
          <a:xfrm>
            <a:off x="592525" y="3153901"/>
            <a:ext cx="2280578" cy="1062542"/>
          </a:xfrm>
          <a:prstGeom prst="rect">
            <a:avLst/>
          </a:prstGeom>
        </p:spPr>
      </p:pic>
      <p:sp>
        <p:nvSpPr>
          <p:cNvPr id="28" name="Rectangle 27">
            <a:extLst>
              <a:ext uri="{FF2B5EF4-FFF2-40B4-BE49-F238E27FC236}">
                <a16:creationId xmlns:a16="http://schemas.microsoft.com/office/drawing/2014/main" id="{6F5BD4A0-A1A2-4625-9B14-A3F2BEFE222F}"/>
              </a:ext>
            </a:extLst>
          </p:cNvPr>
          <p:cNvSpPr/>
          <p:nvPr/>
        </p:nvSpPr>
        <p:spPr>
          <a:xfrm>
            <a:off x="0" y="-9090"/>
            <a:ext cx="9144000" cy="1437840"/>
          </a:xfrm>
          <a:prstGeom prst="rect">
            <a:avLst/>
          </a:prstGeom>
          <a:gradFill flip="none" rotWithShape="1">
            <a:gsLst>
              <a:gs pos="0">
                <a:srgbClr val="0060A2">
                  <a:shade val="30000"/>
                  <a:satMod val="115000"/>
                </a:srgbClr>
              </a:gs>
              <a:gs pos="50000">
                <a:srgbClr val="0060A2">
                  <a:shade val="67500"/>
                  <a:satMod val="115000"/>
                </a:srgbClr>
              </a:gs>
              <a:gs pos="100000">
                <a:srgbClr val="0060A2">
                  <a:shade val="100000"/>
                  <a:satMod val="115000"/>
                </a:srgb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dirty="0">
              <a:solidFill>
                <a:prstClr val="white"/>
              </a:solidFill>
            </a:endParaRPr>
          </a:p>
        </p:txBody>
      </p:sp>
      <p:sp>
        <p:nvSpPr>
          <p:cNvPr id="23" name="TextBox 9"/>
          <p:cNvSpPr txBox="1">
            <a:spLocks noChangeArrowheads="1"/>
          </p:cNvSpPr>
          <p:nvPr/>
        </p:nvSpPr>
        <p:spPr bwMode="auto">
          <a:xfrm>
            <a:off x="3721793" y="2096749"/>
            <a:ext cx="1813769" cy="415498"/>
          </a:xfrm>
          <a:prstGeom prst="rect">
            <a:avLst/>
          </a:prstGeom>
          <a:noFill/>
          <a:ln>
            <a:noFill/>
          </a:ln>
        </p:spPr>
        <p:txBody>
          <a:bodyPr wrap="square">
            <a:spAutoFit/>
          </a:bodyPr>
          <a:ls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r>
              <a:rPr lang="en-US" sz="1050" dirty="0">
                <a:solidFill>
                  <a:schemeClr val="bg1"/>
                </a:solidFill>
                <a:latin typeface="DINOT-Bold" panose="020B0804020101020102" pitchFamily="34" charset="0"/>
                <a:cs typeface="DINOT-Bold" panose="020B0804020101020102" pitchFamily="34" charset="0"/>
              </a:rPr>
              <a:t>About 30% </a:t>
            </a:r>
            <a:r>
              <a:rPr lang="en-US" sz="1050" dirty="0">
                <a:solidFill>
                  <a:schemeClr val="bg1"/>
                </a:solidFill>
                <a:latin typeface="DINOT-Medium" panose="020B0604020101020102" pitchFamily="34" charset="0"/>
                <a:cs typeface="DINOT-Medium" panose="020B0604020101020102" pitchFamily="34" charset="0"/>
              </a:rPr>
              <a:t>of transit buses operate on NG</a:t>
            </a:r>
          </a:p>
        </p:txBody>
      </p:sp>
      <p:sp>
        <p:nvSpPr>
          <p:cNvPr id="25" name="TextBox 8"/>
          <p:cNvSpPr txBox="1">
            <a:spLocks noChangeArrowheads="1"/>
          </p:cNvSpPr>
          <p:nvPr/>
        </p:nvSpPr>
        <p:spPr bwMode="auto">
          <a:xfrm>
            <a:off x="5911391" y="2129018"/>
            <a:ext cx="1889585" cy="415498"/>
          </a:xfrm>
          <a:prstGeom prst="rect">
            <a:avLst/>
          </a:prstGeom>
          <a:noFill/>
          <a:ln>
            <a:noFill/>
          </a:ln>
        </p:spPr>
        <p:txBody>
          <a:bodyPr wrap="square">
            <a:spAutoFit/>
          </a:bodyPr>
          <a:ls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r>
              <a:rPr lang="en-US" sz="1050" dirty="0">
                <a:solidFill>
                  <a:schemeClr val="bg1"/>
                </a:solidFill>
                <a:latin typeface="DINOT-Bold" panose="020B0804020101020102" pitchFamily="34" charset="0"/>
                <a:cs typeface="DINOT-Bold" panose="020B0804020101020102" pitchFamily="34" charset="0"/>
              </a:rPr>
              <a:t>About 60% all </a:t>
            </a:r>
            <a:r>
              <a:rPr lang="en-US" sz="1050" dirty="0">
                <a:solidFill>
                  <a:schemeClr val="bg1"/>
                </a:solidFill>
                <a:latin typeface="DINOT-Medium" panose="020B0604020101020102"/>
              </a:rPr>
              <a:t>new refuse trucks orders are NG</a:t>
            </a:r>
          </a:p>
        </p:txBody>
      </p:sp>
      <p:sp>
        <p:nvSpPr>
          <p:cNvPr id="36" name="TextBox 8"/>
          <p:cNvSpPr txBox="1">
            <a:spLocks noChangeArrowheads="1"/>
          </p:cNvSpPr>
          <p:nvPr/>
        </p:nvSpPr>
        <p:spPr bwMode="auto">
          <a:xfrm>
            <a:off x="1628621" y="2098196"/>
            <a:ext cx="1883016"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r>
              <a:rPr lang="en-US" sz="1050" dirty="0">
                <a:solidFill>
                  <a:schemeClr val="bg1"/>
                </a:solidFill>
                <a:latin typeface="DINOT-Medium" panose="020B0604020101020102"/>
                <a:cs typeface="DINOT-Bold" panose="020B0804020101020102" pitchFamily="34" charset="0"/>
              </a:rPr>
              <a:t>Long &amp; short haul truck market </a:t>
            </a:r>
            <a:r>
              <a:rPr lang="en-US" sz="1050" dirty="0">
                <a:solidFill>
                  <a:schemeClr val="bg1"/>
                </a:solidFill>
                <a:latin typeface="DINOT-Bold" panose="020B0804020101020102" pitchFamily="34" charset="0"/>
                <a:cs typeface="DINOT-Bold" panose="020B0804020101020102" pitchFamily="34" charset="0"/>
              </a:rPr>
              <a:t>continues transition</a:t>
            </a:r>
          </a:p>
        </p:txBody>
      </p:sp>
      <p:sp>
        <p:nvSpPr>
          <p:cNvPr id="34" name="TextBox 9"/>
          <p:cNvSpPr txBox="1">
            <a:spLocks noChangeArrowheads="1"/>
          </p:cNvSpPr>
          <p:nvPr/>
        </p:nvSpPr>
        <p:spPr bwMode="auto">
          <a:xfrm>
            <a:off x="3710679" y="3858230"/>
            <a:ext cx="1824882" cy="415498"/>
          </a:xfrm>
          <a:prstGeom prst="rect">
            <a:avLst/>
          </a:prstGeom>
          <a:noFill/>
          <a:ln>
            <a:noFill/>
          </a:ln>
        </p:spPr>
        <p:txBody>
          <a:bodyPr wrap="square">
            <a:spAutoFit/>
          </a:bodyPr>
          <a:ls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r>
              <a:rPr lang="en-US" sz="1050" dirty="0">
                <a:solidFill>
                  <a:schemeClr val="bg1"/>
                </a:solidFill>
                <a:latin typeface="DINOT-Medium" panose="020B0604020101020102" pitchFamily="34" charset="0"/>
                <a:cs typeface="DINOT-Medium" panose="020B0604020101020102" pitchFamily="34" charset="0"/>
              </a:rPr>
              <a:t>Rail industry piloting </a:t>
            </a:r>
            <a:r>
              <a:rPr lang="en-US" sz="1050" dirty="0">
                <a:solidFill>
                  <a:schemeClr val="bg1"/>
                </a:solidFill>
                <a:latin typeface="DINOT-Bold" panose="020B0804020101020102"/>
                <a:cs typeface="DINOT-Medium" panose="020B0604020101020102" pitchFamily="34" charset="0"/>
              </a:rPr>
              <a:t>LNG locomotives</a:t>
            </a:r>
          </a:p>
        </p:txBody>
      </p:sp>
      <p:sp>
        <p:nvSpPr>
          <p:cNvPr id="32" name="TextBox 8"/>
          <p:cNvSpPr txBox="1">
            <a:spLocks noChangeArrowheads="1"/>
          </p:cNvSpPr>
          <p:nvPr/>
        </p:nvSpPr>
        <p:spPr bwMode="auto">
          <a:xfrm>
            <a:off x="5933923" y="3777440"/>
            <a:ext cx="1704188" cy="253916"/>
          </a:xfrm>
          <a:prstGeom prst="rect">
            <a:avLst/>
          </a:prstGeom>
          <a:noFill/>
          <a:ln>
            <a:noFill/>
          </a:ln>
        </p:spPr>
        <p:txBody>
          <a:bodyPr wrap="square">
            <a:spAutoFit/>
          </a:bodyPr>
          <a:ls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r>
              <a:rPr lang="en-US" sz="1050" dirty="0">
                <a:solidFill>
                  <a:schemeClr val="bg1"/>
                </a:solidFill>
                <a:latin typeface="DINOT-Bold" panose="020B0804020101020102"/>
                <a:cs typeface="DINOT-Medium" panose="020B0604020101020102" pitchFamily="34" charset="0"/>
              </a:rPr>
              <a:t>vessels</a:t>
            </a:r>
          </a:p>
        </p:txBody>
      </p:sp>
      <p:sp>
        <p:nvSpPr>
          <p:cNvPr id="26" name="Title 1"/>
          <p:cNvSpPr>
            <a:spLocks noGrp="1"/>
          </p:cNvSpPr>
          <p:nvPr>
            <p:ph type="title"/>
          </p:nvPr>
        </p:nvSpPr>
        <p:spPr>
          <a:xfrm>
            <a:off x="171450" y="383642"/>
            <a:ext cx="8801100" cy="624091"/>
          </a:xfrm>
        </p:spPr>
        <p:txBody>
          <a:bodyPr>
            <a:normAutofit fontScale="90000"/>
          </a:bodyPr>
          <a:lstStyle/>
          <a:p>
            <a:pPr algn="ctr"/>
            <a:r>
              <a:rPr lang="en-US" b="1" dirty="0">
                <a:solidFill>
                  <a:schemeClr val="bg1"/>
                </a:solidFill>
                <a:latin typeface="+mj-lt"/>
              </a:rPr>
              <a:t>Every Medium- &amp; Heavy-Duty and</a:t>
            </a:r>
            <a:br>
              <a:rPr lang="en-US" b="1" dirty="0">
                <a:solidFill>
                  <a:schemeClr val="bg1"/>
                </a:solidFill>
                <a:latin typeface="+mj-lt"/>
              </a:rPr>
            </a:br>
            <a:r>
              <a:rPr lang="en-US" b="1" dirty="0">
                <a:solidFill>
                  <a:schemeClr val="bg1"/>
                </a:solidFill>
                <a:latin typeface="+mj-lt"/>
              </a:rPr>
              <a:t>High Horsepower Application</a:t>
            </a:r>
          </a:p>
        </p:txBody>
      </p:sp>
      <p:sp>
        <p:nvSpPr>
          <p:cNvPr id="2" name="TextBox 1">
            <a:extLst>
              <a:ext uri="{FF2B5EF4-FFF2-40B4-BE49-F238E27FC236}">
                <a16:creationId xmlns:a16="http://schemas.microsoft.com/office/drawing/2014/main" id="{916726E9-7F7D-48A8-876B-7435F17F49FA}"/>
              </a:ext>
            </a:extLst>
          </p:cNvPr>
          <p:cNvSpPr txBox="1"/>
          <p:nvPr/>
        </p:nvSpPr>
        <p:spPr>
          <a:xfrm>
            <a:off x="906549" y="4368434"/>
            <a:ext cx="5715000" cy="369332"/>
          </a:xfrm>
          <a:prstGeom prst="rect">
            <a:avLst/>
          </a:prstGeom>
          <a:noFill/>
        </p:spPr>
        <p:txBody>
          <a:bodyPr wrap="square" rtlCol="0">
            <a:spAutoFit/>
          </a:bodyPr>
          <a:lstStyle/>
          <a:p>
            <a:r>
              <a:rPr lang="en-US" dirty="0"/>
              <a:t>Ready-Right-Now Technology On and Off the Road Today.</a:t>
            </a:r>
          </a:p>
        </p:txBody>
      </p:sp>
      <p:pic>
        <p:nvPicPr>
          <p:cNvPr id="3" name="Picture 2">
            <a:extLst>
              <a:ext uri="{FF2B5EF4-FFF2-40B4-BE49-F238E27FC236}">
                <a16:creationId xmlns:a16="http://schemas.microsoft.com/office/drawing/2014/main" id="{CF59ABFC-55C8-4F74-99B4-6B4BEE3614AC}"/>
              </a:ext>
            </a:extLst>
          </p:cNvPr>
          <p:cNvPicPr>
            <a:picLocks noChangeAspect="1"/>
          </p:cNvPicPr>
          <p:nvPr/>
        </p:nvPicPr>
        <p:blipFill>
          <a:blip r:embed="rId4"/>
          <a:stretch>
            <a:fillRect/>
          </a:stretch>
        </p:blipFill>
        <p:spPr>
          <a:xfrm>
            <a:off x="3972965" y="1596029"/>
            <a:ext cx="1815009" cy="764853"/>
          </a:xfrm>
          <a:prstGeom prst="rect">
            <a:avLst/>
          </a:prstGeom>
        </p:spPr>
      </p:pic>
      <p:pic>
        <p:nvPicPr>
          <p:cNvPr id="4" name="Picture 3">
            <a:extLst>
              <a:ext uri="{FF2B5EF4-FFF2-40B4-BE49-F238E27FC236}">
                <a16:creationId xmlns:a16="http://schemas.microsoft.com/office/drawing/2014/main" id="{CAC5B12E-1BAA-4553-92FB-1FF0AF0F94A9}"/>
              </a:ext>
            </a:extLst>
          </p:cNvPr>
          <p:cNvPicPr>
            <a:picLocks noChangeAspect="1"/>
          </p:cNvPicPr>
          <p:nvPr/>
        </p:nvPicPr>
        <p:blipFill>
          <a:blip r:embed="rId5"/>
          <a:stretch>
            <a:fillRect/>
          </a:stretch>
        </p:blipFill>
        <p:spPr>
          <a:xfrm>
            <a:off x="5875855" y="3219272"/>
            <a:ext cx="3038582" cy="1104939"/>
          </a:xfrm>
          <a:prstGeom prst="rect">
            <a:avLst/>
          </a:prstGeom>
        </p:spPr>
      </p:pic>
      <p:pic>
        <p:nvPicPr>
          <p:cNvPr id="5" name="Picture 4">
            <a:extLst>
              <a:ext uri="{FF2B5EF4-FFF2-40B4-BE49-F238E27FC236}">
                <a16:creationId xmlns:a16="http://schemas.microsoft.com/office/drawing/2014/main" id="{C1CB8AAA-EC22-4D4A-BD52-B9AC6540894A}"/>
              </a:ext>
            </a:extLst>
          </p:cNvPr>
          <p:cNvPicPr>
            <a:picLocks noChangeAspect="1"/>
          </p:cNvPicPr>
          <p:nvPr/>
        </p:nvPicPr>
        <p:blipFill>
          <a:blip r:embed="rId6"/>
          <a:stretch>
            <a:fillRect/>
          </a:stretch>
        </p:blipFill>
        <p:spPr>
          <a:xfrm>
            <a:off x="137421" y="1581086"/>
            <a:ext cx="3446471" cy="1730128"/>
          </a:xfrm>
          <a:prstGeom prst="rect">
            <a:avLst/>
          </a:prstGeom>
        </p:spPr>
      </p:pic>
      <p:pic>
        <p:nvPicPr>
          <p:cNvPr id="6" name="Picture 5">
            <a:extLst>
              <a:ext uri="{FF2B5EF4-FFF2-40B4-BE49-F238E27FC236}">
                <a16:creationId xmlns:a16="http://schemas.microsoft.com/office/drawing/2014/main" id="{3A99D27C-8AF5-4C97-A1C6-1CDCB413B41B}"/>
              </a:ext>
            </a:extLst>
          </p:cNvPr>
          <p:cNvPicPr>
            <a:picLocks noChangeAspect="1"/>
          </p:cNvPicPr>
          <p:nvPr/>
        </p:nvPicPr>
        <p:blipFill>
          <a:blip r:embed="rId7"/>
          <a:stretch>
            <a:fillRect/>
          </a:stretch>
        </p:blipFill>
        <p:spPr>
          <a:xfrm>
            <a:off x="5893696" y="1445382"/>
            <a:ext cx="2412105" cy="1050168"/>
          </a:xfrm>
          <a:prstGeom prst="rect">
            <a:avLst/>
          </a:prstGeom>
        </p:spPr>
      </p:pic>
      <p:pic>
        <p:nvPicPr>
          <p:cNvPr id="8" name="Picture 7">
            <a:extLst>
              <a:ext uri="{FF2B5EF4-FFF2-40B4-BE49-F238E27FC236}">
                <a16:creationId xmlns:a16="http://schemas.microsoft.com/office/drawing/2014/main" id="{77ACA787-A5C0-4E0B-9577-FFF6ABE38CF7}"/>
              </a:ext>
            </a:extLst>
          </p:cNvPr>
          <p:cNvPicPr>
            <a:picLocks noChangeAspect="1"/>
          </p:cNvPicPr>
          <p:nvPr/>
        </p:nvPicPr>
        <p:blipFill>
          <a:blip r:embed="rId8"/>
          <a:stretch>
            <a:fillRect/>
          </a:stretch>
        </p:blipFill>
        <p:spPr>
          <a:xfrm>
            <a:off x="2952860" y="3447486"/>
            <a:ext cx="2600286" cy="839496"/>
          </a:xfrm>
          <a:prstGeom prst="rect">
            <a:avLst/>
          </a:prstGeom>
        </p:spPr>
      </p:pic>
      <p:pic>
        <p:nvPicPr>
          <p:cNvPr id="9" name="Picture 8">
            <a:extLst>
              <a:ext uri="{FF2B5EF4-FFF2-40B4-BE49-F238E27FC236}">
                <a16:creationId xmlns:a16="http://schemas.microsoft.com/office/drawing/2014/main" id="{28030993-2F3B-40E9-9CF5-4B68FA50A62E}"/>
              </a:ext>
            </a:extLst>
          </p:cNvPr>
          <p:cNvPicPr>
            <a:picLocks noChangeAspect="1"/>
          </p:cNvPicPr>
          <p:nvPr/>
        </p:nvPicPr>
        <p:blipFill>
          <a:blip r:embed="rId9"/>
          <a:stretch>
            <a:fillRect/>
          </a:stretch>
        </p:blipFill>
        <p:spPr>
          <a:xfrm>
            <a:off x="3604678" y="2477023"/>
            <a:ext cx="2840324" cy="937163"/>
          </a:xfrm>
          <a:prstGeom prst="rect">
            <a:avLst/>
          </a:prstGeom>
        </p:spPr>
      </p:pic>
      <p:pic>
        <p:nvPicPr>
          <p:cNvPr id="10" name="Picture 9">
            <a:extLst>
              <a:ext uri="{FF2B5EF4-FFF2-40B4-BE49-F238E27FC236}">
                <a16:creationId xmlns:a16="http://schemas.microsoft.com/office/drawing/2014/main" id="{F2FC9D43-BB8A-4C1D-BB34-1E897F1EEC17}"/>
              </a:ext>
            </a:extLst>
          </p:cNvPr>
          <p:cNvPicPr>
            <a:picLocks noChangeAspect="1"/>
          </p:cNvPicPr>
          <p:nvPr/>
        </p:nvPicPr>
        <p:blipFill>
          <a:blip r:embed="rId10"/>
          <a:stretch>
            <a:fillRect/>
          </a:stretch>
        </p:blipFill>
        <p:spPr>
          <a:xfrm>
            <a:off x="6344605" y="2492460"/>
            <a:ext cx="2328863" cy="778871"/>
          </a:xfrm>
          <a:prstGeom prst="rect">
            <a:avLst/>
          </a:prstGeom>
        </p:spPr>
      </p:pic>
      <p:pic>
        <p:nvPicPr>
          <p:cNvPr id="11" name="Picture 10">
            <a:extLst>
              <a:ext uri="{FF2B5EF4-FFF2-40B4-BE49-F238E27FC236}">
                <a16:creationId xmlns:a16="http://schemas.microsoft.com/office/drawing/2014/main" id="{4E20F2D9-993F-4960-8536-618E7F3DC789}"/>
              </a:ext>
            </a:extLst>
          </p:cNvPr>
          <p:cNvPicPr>
            <a:picLocks noChangeAspect="1"/>
          </p:cNvPicPr>
          <p:nvPr/>
        </p:nvPicPr>
        <p:blipFill>
          <a:blip r:embed="rId11"/>
          <a:stretch>
            <a:fillRect/>
          </a:stretch>
        </p:blipFill>
        <p:spPr>
          <a:xfrm>
            <a:off x="2041637" y="1521751"/>
            <a:ext cx="1722413" cy="822745"/>
          </a:xfrm>
          <a:prstGeom prst="rect">
            <a:avLst/>
          </a:prstGeom>
        </p:spPr>
      </p:pic>
      <p:sp>
        <p:nvSpPr>
          <p:cNvPr id="12" name="Rectangle 11">
            <a:extLst>
              <a:ext uri="{FF2B5EF4-FFF2-40B4-BE49-F238E27FC236}">
                <a16:creationId xmlns:a16="http://schemas.microsoft.com/office/drawing/2014/main" id="{2BE62596-7247-4FF6-9DC4-C8BD19C1CECE}"/>
              </a:ext>
            </a:extLst>
          </p:cNvPr>
          <p:cNvSpPr/>
          <p:nvPr/>
        </p:nvSpPr>
        <p:spPr>
          <a:xfrm>
            <a:off x="1398872" y="2477023"/>
            <a:ext cx="5986896" cy="1169551"/>
          </a:xfrm>
          <a:prstGeom prst="rect">
            <a:avLst/>
          </a:prstGeom>
          <a:noFill/>
        </p:spPr>
        <p:txBody>
          <a:bodyPr wrap="none" lIns="91440" tIns="45720" rIns="91440" bIns="45720">
            <a:spAutoFit/>
            <a:scene3d>
              <a:camera prst="isometricRightUp"/>
              <a:lightRig rig="harsh" dir="t"/>
            </a:scene3d>
            <a:sp3d extrusionH="57150" prstMaterial="matte">
              <a:bevelT w="63500" h="12700" prst="angle"/>
              <a:contourClr>
                <a:schemeClr val="bg1">
                  <a:lumMod val="65000"/>
                </a:schemeClr>
              </a:contourClr>
            </a:sp3d>
          </a:bodyPr>
          <a:lstStyle/>
          <a:p>
            <a:pPr algn="ctr"/>
            <a:r>
              <a:rPr lang="en-US" sz="7000" b="1" dirty="0">
                <a:ln/>
                <a:solidFill>
                  <a:srgbClr val="92D050"/>
                </a:solidFill>
              </a:rPr>
              <a:t>Available Today</a:t>
            </a:r>
          </a:p>
        </p:txBody>
      </p:sp>
    </p:spTree>
    <p:extLst>
      <p:ext uri="{BB962C8B-B14F-4D97-AF65-F5344CB8AC3E}">
        <p14:creationId xmlns:p14="http://schemas.microsoft.com/office/powerpoint/2010/main" val="381846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500" fill="hold"/>
                                        <p:tgtEl>
                                          <p:spTgt spid="36"/>
                                        </p:tgtEl>
                                        <p:attrNameLst>
                                          <p:attrName>ppt_x</p:attrName>
                                        </p:attrNameLst>
                                      </p:cBhvr>
                                      <p:tavLst>
                                        <p:tav tm="0">
                                          <p:val>
                                            <p:strVal val="0-#ppt_w/2"/>
                                          </p:val>
                                        </p:tav>
                                        <p:tav tm="100000">
                                          <p:val>
                                            <p:strVal val="#ppt_x"/>
                                          </p:val>
                                        </p:tav>
                                      </p:tavLst>
                                    </p:anim>
                                    <p:anim calcmode="lin" valueType="num">
                                      <p:cBhvr additive="base">
                                        <p:cTn id="16" dur="500" fill="hold"/>
                                        <p:tgtEl>
                                          <p:spTgt spid="3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0-#ppt_w/2"/>
                                          </p:val>
                                        </p:tav>
                                        <p:tav tm="100000">
                                          <p:val>
                                            <p:strVal val="#ppt_x"/>
                                          </p:val>
                                        </p:tav>
                                      </p:tavLst>
                                    </p:anim>
                                    <p:anim calcmode="lin" valueType="num">
                                      <p:cBhvr additive="base">
                                        <p:cTn id="24"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36" grpId="0"/>
      <p:bldP spid="34" grpId="0"/>
      <p:bldP spid="32" grpId="0"/>
      <p:bldP spid="12" grpId="0"/>
    </p:bldLst>
  </p:timing>
</p:sld>
</file>

<file path=ppt/theme/theme1.xml><?xml version="1.0" encoding="utf-8"?>
<a:theme xmlns:a="http://schemas.openxmlformats.org/drawingml/2006/main" name="11_Cummins 2018">
  <a:themeElements>
    <a:clrScheme name="Launch">
      <a:dk1>
        <a:srgbClr val="000000"/>
      </a:dk1>
      <a:lt1>
        <a:srgbClr val="FFFFFF"/>
      </a:lt1>
      <a:dk2>
        <a:srgbClr val="414141"/>
      </a:dk2>
      <a:lt2>
        <a:srgbClr val="E7E6E6"/>
      </a:lt2>
      <a:accent1>
        <a:srgbClr val="424242"/>
      </a:accent1>
      <a:accent2>
        <a:srgbClr val="DA281C"/>
      </a:accent2>
      <a:accent3>
        <a:srgbClr val="00578A"/>
      </a:accent3>
      <a:accent4>
        <a:srgbClr val="738B1F"/>
      </a:accent4>
      <a:accent5>
        <a:srgbClr val="B4B4B3"/>
      </a:accent5>
      <a:accent6>
        <a:srgbClr val="000000"/>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BS &amp; Corporate 1" id="{7940DA30-8317-4AE8-9037-244288DED107}" vid="{39E5CBCE-E6B4-4DEB-A761-36C2CD08D52E}"/>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CD4A0F51C92C4B8DCE3AE1326DF078" ma:contentTypeVersion="10" ma:contentTypeDescription="Create a new document." ma:contentTypeScope="" ma:versionID="e7bce015dab29e34559754fc5edad7a4">
  <xsd:schema xmlns:xsd="http://www.w3.org/2001/XMLSchema" xmlns:xs="http://www.w3.org/2001/XMLSchema" xmlns:p="http://schemas.microsoft.com/office/2006/metadata/properties" xmlns:ns3="b31cd1c6-7421-49c3-80fc-131bf351dc26" targetNamespace="http://schemas.microsoft.com/office/2006/metadata/properties" ma:root="true" ma:fieldsID="73b4a0c4f0d1c31f1bdaa2c576aa5757" ns3:_="">
    <xsd:import namespace="b31cd1c6-7421-49c3-80fc-131bf351dc2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1cd1c6-7421-49c3-80fc-131bf351dc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E5D4BD3-0648-4546-BAF1-7CCB9FA59E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1cd1c6-7421-49c3-80fc-131bf351dc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A954077-1623-4686-92E1-0C4F9251C06D}">
  <ds:schemaRefs>
    <ds:schemaRef ds:uri="http://schemas.microsoft.com/sharepoint/v3/contenttype/forms"/>
  </ds:schemaRefs>
</ds:datastoreItem>
</file>

<file path=customXml/itemProps3.xml><?xml version="1.0" encoding="utf-8"?>
<ds:datastoreItem xmlns:ds="http://schemas.openxmlformats.org/officeDocument/2006/customXml" ds:itemID="{C4616EF0-FFCD-464B-821D-D9EE2F987B22}">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1540</TotalTime>
  <Words>816</Words>
  <Application>Microsoft Office PowerPoint</Application>
  <PresentationFormat>On-screen Show (16:9)</PresentationFormat>
  <Paragraphs>94</Paragraphs>
  <Slides>15</Slides>
  <Notes>15</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15</vt:i4>
      </vt:variant>
    </vt:vector>
  </HeadingPairs>
  <TitlesOfParts>
    <vt:vector size="27" baseType="lpstr">
      <vt:lpstr>Arial</vt:lpstr>
      <vt:lpstr>Arial Black</vt:lpstr>
      <vt:lpstr>Calibri</vt:lpstr>
      <vt:lpstr>Courier New</vt:lpstr>
      <vt:lpstr>DINOT-Bold</vt:lpstr>
      <vt:lpstr>DINOT-Medium</vt:lpstr>
      <vt:lpstr>LucidaGrande</vt:lpstr>
      <vt:lpstr>Wingdings</vt:lpstr>
      <vt:lpstr>11_Cummins 2018</vt:lpstr>
      <vt:lpstr>1_Office Theme</vt:lpstr>
      <vt:lpstr>4_Office Theme</vt:lpstr>
      <vt:lpstr>Custom Design</vt:lpstr>
      <vt:lpstr>Investing in Results: TX vs. CA NGV20 October 22, 2020</vt:lpstr>
      <vt:lpstr>PowerPoint Presentation</vt:lpstr>
      <vt:lpstr>PowerPoint Presentation</vt:lpstr>
      <vt:lpstr>Which Road to Take?</vt:lpstr>
      <vt:lpstr>Medium- &amp; Heavy-Duty Vehicles Funded</vt:lpstr>
      <vt:lpstr>Medium- &amp; Heavy-Duty Vehicles Funded</vt:lpstr>
      <vt:lpstr>Results: Acceptable for California?</vt:lpstr>
      <vt:lpstr> WHY WAIT for CLEAN AIR?</vt:lpstr>
      <vt:lpstr>Every Medium- &amp; Heavy-Duty and High Horsepower Application</vt:lpstr>
      <vt:lpstr>PowerPoint Presentation</vt:lpstr>
      <vt:lpstr>PowerPoint Presentation</vt:lpstr>
      <vt:lpstr>PowerPoint Presentation</vt:lpstr>
      <vt:lpstr>NET ZERO NOW!</vt:lpstr>
      <vt:lpstr>PowerPoint Presentation</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Emissions Calculator Presentation HDVEC and AFLEET</dc:title>
  <dc:creator>Clarke, Jeff</dc:creator>
  <cp:lastModifiedBy>Sherrie</cp:lastModifiedBy>
  <cp:revision>93</cp:revision>
  <cp:lastPrinted>2020-08-06T20:13:59Z</cp:lastPrinted>
  <dcterms:created xsi:type="dcterms:W3CDTF">2020-06-23T13:12:55Z</dcterms:created>
  <dcterms:modified xsi:type="dcterms:W3CDTF">2020-10-27T14:10:20Z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0x0101005ACD4A0F51C92C4B8DCE3AE1326DF078</vt:lpwstr>
  </property>
</Properties>
</file>